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0" r:id="rId1"/>
    <p:sldMasterId id="2147483771" r:id="rId2"/>
    <p:sldMasterId id="2147483772" r:id="rId3"/>
    <p:sldMasterId id="2147483773" r:id="rId4"/>
  </p:sldMasterIdLst>
  <p:notesMasterIdLst>
    <p:notesMasterId r:id="rId51"/>
  </p:notesMasterIdLst>
  <p:sldIdLst>
    <p:sldId id="256" r:id="rId5"/>
    <p:sldId id="257" r:id="rId6"/>
    <p:sldId id="258" r:id="rId7"/>
    <p:sldId id="259" r:id="rId8"/>
    <p:sldId id="260" r:id="rId9"/>
    <p:sldId id="261" r:id="rId10"/>
    <p:sldId id="262" r:id="rId11"/>
    <p:sldId id="263" r:id="rId12"/>
    <p:sldId id="264" r:id="rId13"/>
    <p:sldId id="265" r:id="rId14"/>
    <p:sldId id="266" r:id="rId15"/>
    <p:sldId id="303"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304" r:id="rId34"/>
    <p:sldId id="286" r:id="rId35"/>
    <p:sldId id="287" r:id="rId36"/>
    <p:sldId id="288" r:id="rId37"/>
    <p:sldId id="289" r:id="rId38"/>
    <p:sldId id="290" r:id="rId39"/>
    <p:sldId id="291" r:id="rId40"/>
    <p:sldId id="292" r:id="rId41"/>
    <p:sldId id="293" r:id="rId42"/>
    <p:sldId id="294" r:id="rId43"/>
    <p:sldId id="295" r:id="rId44"/>
    <p:sldId id="297" r:id="rId45"/>
    <p:sldId id="298" r:id="rId46"/>
    <p:sldId id="299" r:id="rId47"/>
    <p:sldId id="300" r:id="rId48"/>
    <p:sldId id="301" r:id="rId49"/>
    <p:sldId id="302" r:id="rId50"/>
  </p:sldIdLst>
  <p:sldSz cx="9144000" cy="5143500" type="screen16x9"/>
  <p:notesSz cx="6858000" cy="9144000"/>
  <p:embeddedFontLst>
    <p:embeddedFont>
      <p:font typeface="Bebas Neue" panose="020B0606020202050201" pitchFamily="34" charset="77"/>
      <p:regular r:id="rId52"/>
    </p:embeddedFont>
    <p:embeddedFont>
      <p:font typeface="DM Sans" pitchFamily="2" charset="77"/>
      <p:regular r:id="rId53"/>
      <p:bold r:id="rId54"/>
      <p:italic r:id="rId55"/>
      <p:boldItalic r:id="rId56"/>
    </p:embeddedFont>
    <p:embeddedFont>
      <p:font typeface="Inter Medium" panose="02000503000000020004" pitchFamily="2" charset="0"/>
      <p:regular r:id="rId57"/>
      <p:bold r:id="rId58"/>
      <p:italic r:id="rId59"/>
      <p:boldItalic r:id="rId60"/>
    </p:embeddedFont>
    <p:embeddedFont>
      <p:font typeface="Mukta" pitchFamily="2" charset="77"/>
      <p:regular r:id="rId61"/>
      <p:bold r:id="rId62"/>
    </p:embeddedFont>
    <p:embeddedFont>
      <p:font typeface="MuktaMahee Regular" pitchFamily="2" charset="77"/>
      <p:regular r:id="rId63"/>
    </p:embeddedFont>
    <p:embeddedFont>
      <p:font typeface="Nunito" pitchFamily="2" charset="77"/>
      <p:regular r:id="rId64"/>
      <p:bold r:id="rId65"/>
      <p:italic r:id="rId66"/>
      <p:boldItalic r:id="rId67"/>
    </p:embeddedFont>
    <p:embeddedFont>
      <p:font typeface="Nunito Light" panose="020F0302020204030204" pitchFamily="34" charset="0"/>
      <p:regular r:id="rId68"/>
      <p:italic r:id="rId69"/>
    </p:embeddedFont>
    <p:embeddedFont>
      <p:font typeface="Play" pitchFamily="2" charset="0"/>
      <p:regular r:id="rId70"/>
      <p:bold r:id="rId71"/>
    </p:embeddedFont>
    <p:embeddedFont>
      <p:font typeface="PT Sans" panose="020B0503020203020204" pitchFamily="34" charset="77"/>
      <p:regular r:id="rId72"/>
      <p:bold r:id="rId73"/>
      <p:italic r:id="rId74"/>
      <p:boldItalic r:id="rId75"/>
    </p:embeddedFont>
    <p:embeddedFont>
      <p:font typeface="Raleway" pitchFamily="2" charset="77"/>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F905CD-5E57-408E-8C5C-A4EE0B7E5D1D}">
  <a:tblStyle styleId="{5FF905CD-5E57-408E-8C5C-A4EE0B7E5D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39" d="100"/>
          <a:sy n="139" d="100"/>
        </p:scale>
        <p:origin x="184" y="-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1.xml"/><Relationship Id="rId61" Type="http://schemas.openxmlformats.org/officeDocument/2006/relationships/font" Target="fonts/font10.fntdata"/><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3.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edtronic.com/ca-en/healthcare-professionals/products/ear-nose-throat/neuromonitoring/nerve-integrity-monitor-3.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checkpointsurgical.com/nerve-care-products/protect-and-assess/checkpoint-9094#:~:text=The%20CHECKPOINT%C2%AE%20Nerve%20Stimulator,field%2C%20even%20in%20obscured%20anatom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ubmed.ncbi.nlm.nih.gov/33090551/"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ubmed.ncbi.nlm.nih.gov/33090551/"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ink.springer.com/article/10.1007/s00268-023-07033-1"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cancer.gov/types/breast/risk-reducing-surgery-fact-shee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ubmed.ncbi.nlm.nih.gov/33710131/"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pmc.ncbi.nlm.nih.gov/articles/PMC7960808/"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ucsfhealth.org/treatments/mastectomy"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uofmhealth.org/conditions-treatments/surgery/chronic-pain-after-mastectomy-and-chest-surgery"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cynosure.com/product/surgitron-dual-rf-120/"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intuitive.com/en-us/products-and-services/da-vinci/instruments/force-bipolar"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rive.google.com/drive/u/1/folders/16WHa1h6YuhYL25XxFPpEXrX6wno2vbF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2071d50332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2071d50332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34037c65dc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5" name="Google Shape;1585;g34037c65dc7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34037c65dc7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34037c65dc7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https://www.nature.com/articles/s41596-020-0377-6</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a:extLst>
            <a:ext uri="{FF2B5EF4-FFF2-40B4-BE49-F238E27FC236}">
              <a16:creationId xmlns:a16="http://schemas.microsoft.com/office/drawing/2014/main" id="{CFAA1F49-1D5B-E83E-214D-7C87EC7813AF}"/>
            </a:ext>
          </a:extLst>
        </p:cNvPr>
        <p:cNvGrpSpPr/>
        <p:nvPr/>
      </p:nvGrpSpPr>
      <p:grpSpPr>
        <a:xfrm>
          <a:off x="0" y="0"/>
          <a:ext cx="0" cy="0"/>
          <a:chOff x="0" y="0"/>
          <a:chExt cx="0" cy="0"/>
        </a:xfrm>
      </p:grpSpPr>
      <p:sp>
        <p:nvSpPr>
          <p:cNvPr id="1612" name="Google Shape;1612;g3404c8444e0_1_10:notes">
            <a:extLst>
              <a:ext uri="{FF2B5EF4-FFF2-40B4-BE49-F238E27FC236}">
                <a16:creationId xmlns:a16="http://schemas.microsoft.com/office/drawing/2014/main" id="{2577B96B-4D43-814A-67B9-EAE335819A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3404c8444e0_1_10:notes">
            <a:extLst>
              <a:ext uri="{FF2B5EF4-FFF2-40B4-BE49-F238E27FC236}">
                <a16:creationId xmlns:a16="http://schemas.microsoft.com/office/drawing/2014/main" id="{F5FE117D-355C-53C3-8F2D-319ABC2EC6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https://www.nature.com/articles/s41596-020-0377-6</a:t>
            </a:r>
            <a:endParaRPr sz="1300"/>
          </a:p>
        </p:txBody>
      </p:sp>
    </p:spTree>
    <p:extLst>
      <p:ext uri="{BB962C8B-B14F-4D97-AF65-F5344CB8AC3E}">
        <p14:creationId xmlns:p14="http://schemas.microsoft.com/office/powerpoint/2010/main" val="3985266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3404c8444e0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3404c8444e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https://www.nature.com/articles/s41596-020-0377-6</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34a9241007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34a9241007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***note: nothing is really currently used to monitor nerves during mastectomies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Medtronic NIM: </a:t>
            </a:r>
            <a:r>
              <a:rPr lang="en" sz="1500" u="sng">
                <a:solidFill>
                  <a:schemeClr val="hlink"/>
                </a:solidFill>
                <a:hlinkClick r:id="rId3"/>
              </a:rPr>
              <a:t>https://www.medtronic.com/ca-en/healthcare-professionals/products/ear-nose-throat/neuromonitoring/nerve-integrity-monitor-3.html</a:t>
            </a:r>
            <a:endParaRPr sz="1500"/>
          </a:p>
          <a:p>
            <a:pPr marL="457200" lvl="0" indent="-323850" algn="l" rtl="0">
              <a:spcBef>
                <a:spcPts val="0"/>
              </a:spcBef>
              <a:spcAft>
                <a:spcPts val="0"/>
              </a:spcAft>
              <a:buSzPts val="1500"/>
              <a:buChar char="-"/>
            </a:pPr>
            <a:r>
              <a:rPr lang="en" sz="1500"/>
              <a:t>Uses EMG to monitor muscles during ENT surgeries</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Checkpoint Surgical: only checks motor nerves</a:t>
            </a:r>
            <a:endParaRPr sz="1500"/>
          </a:p>
          <a:p>
            <a:pPr marL="0" lvl="0" indent="0" algn="l" rtl="0">
              <a:spcBef>
                <a:spcPts val="0"/>
              </a:spcBef>
              <a:spcAft>
                <a:spcPts val="0"/>
              </a:spcAft>
              <a:buNone/>
            </a:pPr>
            <a:r>
              <a:rPr lang="en" sz="1500" u="sng">
                <a:solidFill>
                  <a:srgbClr val="1155CC"/>
                </a:solidFill>
                <a:hlinkClick r:id="rId4">
                  <a:extLst>
                    <a:ext uri="{A12FA001-AC4F-418D-AE19-62706E023703}">
                      <ahyp:hlinkClr xmlns:ahyp="http://schemas.microsoft.com/office/drawing/2018/hyperlinkcolor" val="tx"/>
                    </a:ext>
                  </a:extLst>
                </a:hlinkClick>
              </a:rPr>
              <a:t>https://checkpointsurgical.com/nerve-care-products/protect-and-assess/checkpoint-9094#:~:text=The%20CHECKPOINT%C2%AE%20Nerve%20Stimulator,field%2C%20even%20in%20obscured%20anatomy</a:t>
            </a:r>
            <a:r>
              <a:rPr lang="en" sz="1500">
                <a:solidFill>
                  <a:schemeClr val="dk1"/>
                </a:solidFill>
              </a:rPr>
              <a:t>.   </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34027d2e78a_2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34027d2e78a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3C3249"/>
              </a:buClr>
              <a:buSzPts val="1400"/>
              <a:buFont typeface="Nunito Light"/>
              <a:buChar char="-"/>
            </a:pPr>
            <a:r>
              <a:rPr lang="en" sz="1400">
                <a:solidFill>
                  <a:srgbClr val="3C3249"/>
                </a:solidFill>
                <a:latin typeface="Mukta"/>
                <a:ea typeface="Mukta"/>
                <a:cs typeface="Mukta"/>
                <a:sym typeface="Mukta"/>
              </a:rPr>
              <a:t>Circuit: don’t want to disclose anything at this time</a:t>
            </a:r>
            <a:endParaRPr sz="1400">
              <a:solidFill>
                <a:srgbClr val="3C3249"/>
              </a:solidFill>
              <a:latin typeface="Mukta"/>
              <a:ea typeface="Mukta"/>
              <a:cs typeface="Mukta"/>
              <a:sym typeface="Mukta"/>
            </a:endParaRPr>
          </a:p>
          <a:p>
            <a:pPr marL="457200" lvl="0" indent="-317500" algn="l" rtl="0">
              <a:lnSpc>
                <a:spcPct val="115000"/>
              </a:lnSpc>
              <a:spcBef>
                <a:spcPts val="0"/>
              </a:spcBef>
              <a:spcAft>
                <a:spcPts val="0"/>
              </a:spcAft>
              <a:buClr>
                <a:srgbClr val="3C3249"/>
              </a:buClr>
              <a:buSzPts val="1400"/>
              <a:buFont typeface="Nunito Light"/>
              <a:buChar char="-"/>
            </a:pPr>
            <a:r>
              <a:rPr lang="en" sz="1400">
                <a:solidFill>
                  <a:srgbClr val="3C3249"/>
                </a:solidFill>
                <a:latin typeface="Mukta"/>
                <a:ea typeface="Mukta"/>
                <a:cs typeface="Mukta"/>
                <a:sym typeface="Mukta"/>
              </a:rPr>
              <a:t>Modeling: recruitment curves: can just explain the purpose</a:t>
            </a:r>
            <a:endParaRPr sz="1400">
              <a:solidFill>
                <a:srgbClr val="3C3249"/>
              </a:solidFill>
              <a:latin typeface="Mukta"/>
              <a:ea typeface="Mukta"/>
              <a:cs typeface="Mukta"/>
              <a:sym typeface="Mukta"/>
            </a:endParaRPr>
          </a:p>
          <a:p>
            <a:pPr marL="0" lvl="0" indent="0" algn="l" rtl="0">
              <a:lnSpc>
                <a:spcPct val="115000"/>
              </a:lnSpc>
              <a:spcBef>
                <a:spcPts val="0"/>
              </a:spcBef>
              <a:spcAft>
                <a:spcPts val="0"/>
              </a:spcAft>
              <a:buNone/>
            </a:pPr>
            <a:endParaRPr sz="1400">
              <a:solidFill>
                <a:srgbClr val="3C3249"/>
              </a:solidFill>
              <a:latin typeface="Mukta"/>
              <a:ea typeface="Mukta"/>
              <a:cs typeface="Mukta"/>
              <a:sym typeface="Mukta"/>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3402246d61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3402246d61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3C3249"/>
              </a:buClr>
              <a:buSzPts val="1400"/>
              <a:buFont typeface="Nunito Light"/>
              <a:buChar char="-"/>
            </a:pPr>
            <a:r>
              <a:rPr lang="en" sz="1400">
                <a:solidFill>
                  <a:srgbClr val="3C3249"/>
                </a:solidFill>
                <a:latin typeface="Mukta"/>
                <a:ea typeface="Mukta"/>
                <a:cs typeface="Mukta"/>
                <a:sym typeface="Mukta"/>
              </a:rPr>
              <a:t>Circuit: don’t want to disclose anything at this time</a:t>
            </a:r>
            <a:endParaRPr sz="1400">
              <a:solidFill>
                <a:srgbClr val="3C3249"/>
              </a:solidFill>
              <a:latin typeface="Mukta"/>
              <a:ea typeface="Mukta"/>
              <a:cs typeface="Mukta"/>
              <a:sym typeface="Mukta"/>
            </a:endParaRPr>
          </a:p>
          <a:p>
            <a:pPr marL="457200" lvl="0" indent="-317500" algn="l" rtl="0">
              <a:lnSpc>
                <a:spcPct val="115000"/>
              </a:lnSpc>
              <a:spcBef>
                <a:spcPts val="0"/>
              </a:spcBef>
              <a:spcAft>
                <a:spcPts val="0"/>
              </a:spcAft>
              <a:buClr>
                <a:srgbClr val="3C3249"/>
              </a:buClr>
              <a:buSzPts val="1400"/>
              <a:buFont typeface="Nunito Light"/>
              <a:buChar char="-"/>
            </a:pPr>
            <a:r>
              <a:rPr lang="en" sz="1400">
                <a:solidFill>
                  <a:srgbClr val="3C3249"/>
                </a:solidFill>
                <a:latin typeface="Mukta"/>
                <a:ea typeface="Mukta"/>
                <a:cs typeface="Mukta"/>
                <a:sym typeface="Mukta"/>
              </a:rPr>
              <a:t>Modeling: recruitment curves: can just explain the purpose</a:t>
            </a:r>
            <a:endParaRPr sz="1400">
              <a:solidFill>
                <a:srgbClr val="3C3249"/>
              </a:solidFill>
              <a:latin typeface="Mukta"/>
              <a:ea typeface="Mukta"/>
              <a:cs typeface="Mukta"/>
              <a:sym typeface="Mukta"/>
            </a:endParaRPr>
          </a:p>
          <a:p>
            <a:pPr marL="0" lvl="0" indent="0" algn="l" rtl="0">
              <a:lnSpc>
                <a:spcPct val="115000"/>
              </a:lnSpc>
              <a:spcBef>
                <a:spcPts val="0"/>
              </a:spcBef>
              <a:spcAft>
                <a:spcPts val="0"/>
              </a:spcAft>
              <a:buClr>
                <a:schemeClr val="dk1"/>
              </a:buClr>
              <a:buSzPts val="1100"/>
              <a:buFont typeface="Arial"/>
              <a:buNone/>
            </a:pPr>
            <a:endParaRPr sz="1400">
              <a:solidFill>
                <a:srgbClr val="3C3249"/>
              </a:solidFill>
              <a:latin typeface="Mukta"/>
              <a:ea typeface="Mukta"/>
              <a:cs typeface="Mukta"/>
              <a:sym typeface="Mukta"/>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33ae3f450c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33ae3f450c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Add pictures and icons</a:t>
            </a:r>
            <a:endParaRPr sz="2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3404f8689b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3404f8689b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Add pictures and icons</a:t>
            </a:r>
            <a:endParaRPr sz="2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34074de78ab_3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34074de78ab_3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https://docs.google.com/spreadsheets/d/1Rs8mMOg8lnGrYOD39v6uZ60Y4AbB3aYI7KcyR-jqwdY/edit?gid=0#gid=0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The scariest thing a person can hear is “you have cancer”. Now, imagine you are a woman in a developing country lacking access to sophisticated medical therapies, just diagnosed with breast cancer. This often means getting a radical mastectomy, a procedure that removes all of the breast tissue and surrounding lymph nodes in an effort to prevent further metastases. However, what you don’t need is more chronic pain, numbness, and the limited range of motion that comes with surgical injury to the intercostal brachial nerve. What if we were to tell you about a device called Neuroguard that could limit the damage to a minimum, by combining nerve detection and electrocautery to give you cutting-edge precision without cutting nerves. </a:t>
            </a:r>
            <a:endParaRPr sz="1800" b="1">
              <a:solidFill>
                <a:srgbClr val="595959"/>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34a92410070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34a92410070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https://docs.google.com/spreadsheets/d/1Rs8mMOg8lnGrYOD39v6uZ60Y4AbB3aYI7KcyR-jqwdY/edit?gid=0#gid=0</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34a9241007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34a9241007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https://docs.google.com/spreadsheets/d/1Rs8mMOg8lnGrYOD39v6uZ60Y4AbB3aYI7KcyR-jqwdY/edit?gid=0#gid=0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4a92410070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34a92410070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https://docs.google.com/spreadsheets/d/1Rs8mMOg8lnGrYOD39v6uZ60Y4AbB3aYI7KcyR-jqwdY/edit?gid=0#gid=0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34a92410070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34a92410070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https://docs.google.com/spreadsheets/d/1Rs8mMOg8lnGrYOD39v6uZ60Y4AbB3aYI7KcyR-jqwdY/edit?gid=0#gid=0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34031e0ddaa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34031e0ddaa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3404c8444e0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3404c8444e0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31ce4bfce2b_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31ce4bfce2b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DM Sans"/>
                <a:ea typeface="DM Sans"/>
                <a:cs typeface="DM Sans"/>
                <a:sym typeface="DM Sans"/>
              </a:rPr>
              <a:t>510(k) pathway: a way to have expedited FDA approval for a medical device, based on the idea that it is similar to other devices on the market</a:t>
            </a:r>
            <a:endParaRPr sz="1800">
              <a:solidFill>
                <a:schemeClr val="dk1"/>
              </a:solidFill>
              <a:latin typeface="DM Sans"/>
              <a:ea typeface="DM Sans"/>
              <a:cs typeface="DM Sans"/>
              <a:sym typeface="DM Sans"/>
            </a:endParaRPr>
          </a:p>
          <a:p>
            <a:pPr marL="0" lvl="0" indent="0" algn="l" rtl="0">
              <a:spcBef>
                <a:spcPts val="0"/>
              </a:spcBef>
              <a:spcAft>
                <a:spcPts val="0"/>
              </a:spcAft>
              <a:buNone/>
            </a:pPr>
            <a:endParaRPr sz="1800">
              <a:solidFill>
                <a:schemeClr val="dk1"/>
              </a:solidFill>
              <a:latin typeface="DM Sans"/>
              <a:ea typeface="DM Sans"/>
              <a:cs typeface="DM Sans"/>
              <a:sym typeface="DM Sans"/>
            </a:endParaRPr>
          </a:p>
          <a:p>
            <a:pPr marL="0" lvl="0" indent="0" algn="l" rtl="0">
              <a:spcBef>
                <a:spcPts val="0"/>
              </a:spcBef>
              <a:spcAft>
                <a:spcPts val="0"/>
              </a:spcAft>
              <a:buNone/>
            </a:pPr>
            <a:r>
              <a:rPr lang="en" sz="1800">
                <a:solidFill>
                  <a:schemeClr val="dk1"/>
                </a:solidFill>
                <a:latin typeface="DM Sans"/>
                <a:ea typeface="DM Sans"/>
                <a:cs typeface="DM Sans"/>
                <a:sym typeface="DM Sans"/>
              </a:rPr>
              <a:t>B2B: a “business-to-business” model, where we can 1) license our add-on to existing companies like Medtronic or Stryker, and can also 2) sell our product directly to hospitals</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We can say we are still deciding on how to sell NeuroGuard</a:t>
            </a:r>
            <a:endParaRPr sz="1800">
              <a:solidFill>
                <a:schemeClr val="dk1"/>
              </a:solidFill>
              <a:latin typeface="DM Sans"/>
              <a:ea typeface="DM Sans"/>
              <a:cs typeface="DM Sans"/>
              <a:sym typeface="DM Sans"/>
            </a:endParaRPr>
          </a:p>
          <a:p>
            <a:pPr marL="0" lvl="0" indent="0" algn="l" rtl="0">
              <a:spcBef>
                <a:spcPts val="0"/>
              </a:spcBef>
              <a:spcAft>
                <a:spcPts val="0"/>
              </a:spcAft>
              <a:buNone/>
            </a:pPr>
            <a:endParaRPr sz="1800">
              <a:solidFill>
                <a:schemeClr val="dk1"/>
              </a:solidFill>
              <a:latin typeface="DM Sans"/>
              <a:ea typeface="DM Sans"/>
              <a:cs typeface="DM Sans"/>
              <a:sym typeface="DM Sans"/>
            </a:endParaRPr>
          </a:p>
          <a:p>
            <a:pPr marL="0" lvl="0" indent="0" algn="l" rtl="0">
              <a:spcBef>
                <a:spcPts val="0"/>
              </a:spcBef>
              <a:spcAft>
                <a:spcPts val="0"/>
              </a:spcAft>
              <a:buNone/>
            </a:pPr>
            <a:r>
              <a:rPr lang="en" sz="1800">
                <a:solidFill>
                  <a:schemeClr val="dk1"/>
                </a:solidFill>
                <a:latin typeface="DM Sans"/>
                <a:ea typeface="DM Sans"/>
                <a:cs typeface="DM Sans"/>
                <a:sym typeface="DM Sans"/>
              </a:rPr>
              <a:t>LMICs: eventually after growing in the U.S. market, we can consider what business strategy we want to take on to make our product accessible in low and middle income countries (in eastern europe, etc.)</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Maybe partner with NGOs, subsidized cost?</a:t>
            </a:r>
            <a:endParaRPr sz="1800">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34031e0dda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34031e0dda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DM Sans"/>
                <a:ea typeface="DM Sans"/>
                <a:cs typeface="DM Sans"/>
                <a:sym typeface="DM Sans"/>
              </a:rPr>
              <a:t>510(k) pathway: a way to have expedited FDA approval for a medical device, based on the idea that it is similar to other devices on the market</a:t>
            </a:r>
            <a:endParaRPr sz="1800">
              <a:solidFill>
                <a:schemeClr val="dk1"/>
              </a:solidFill>
              <a:latin typeface="DM Sans"/>
              <a:ea typeface="DM Sans"/>
              <a:cs typeface="DM Sans"/>
              <a:sym typeface="DM Sans"/>
            </a:endParaRPr>
          </a:p>
          <a:p>
            <a:pPr marL="0" lvl="0" indent="0" algn="l" rtl="0">
              <a:spcBef>
                <a:spcPts val="0"/>
              </a:spcBef>
              <a:spcAft>
                <a:spcPts val="0"/>
              </a:spcAft>
              <a:buNone/>
            </a:pPr>
            <a:endParaRPr sz="1800">
              <a:solidFill>
                <a:schemeClr val="dk1"/>
              </a:solidFill>
              <a:latin typeface="DM Sans"/>
              <a:ea typeface="DM Sans"/>
              <a:cs typeface="DM Sans"/>
              <a:sym typeface="DM Sans"/>
            </a:endParaRPr>
          </a:p>
          <a:p>
            <a:pPr marL="0" lvl="0" indent="0" algn="l" rtl="0">
              <a:spcBef>
                <a:spcPts val="0"/>
              </a:spcBef>
              <a:spcAft>
                <a:spcPts val="0"/>
              </a:spcAft>
              <a:buNone/>
            </a:pPr>
            <a:r>
              <a:rPr lang="en" sz="1800">
                <a:solidFill>
                  <a:schemeClr val="dk1"/>
                </a:solidFill>
                <a:latin typeface="DM Sans"/>
                <a:ea typeface="DM Sans"/>
                <a:cs typeface="DM Sans"/>
                <a:sym typeface="DM Sans"/>
              </a:rPr>
              <a:t>B2B: a “business-to-business” model, where we can 1) license our add-on to existing companies like Medtronic or Stryker, and can also 2) sell our product directly to hospitals</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We can say we are still deciding on how to sell NeuroGuard</a:t>
            </a:r>
            <a:endParaRPr sz="1800">
              <a:solidFill>
                <a:schemeClr val="dk1"/>
              </a:solidFill>
              <a:latin typeface="DM Sans"/>
              <a:ea typeface="DM Sans"/>
              <a:cs typeface="DM Sans"/>
              <a:sym typeface="DM Sans"/>
            </a:endParaRPr>
          </a:p>
          <a:p>
            <a:pPr marL="0" lvl="0" indent="0" algn="l" rtl="0">
              <a:spcBef>
                <a:spcPts val="0"/>
              </a:spcBef>
              <a:spcAft>
                <a:spcPts val="0"/>
              </a:spcAft>
              <a:buNone/>
            </a:pPr>
            <a:endParaRPr sz="1800">
              <a:solidFill>
                <a:schemeClr val="dk1"/>
              </a:solidFill>
              <a:latin typeface="DM Sans"/>
              <a:ea typeface="DM Sans"/>
              <a:cs typeface="DM Sans"/>
              <a:sym typeface="DM Sans"/>
            </a:endParaRPr>
          </a:p>
          <a:p>
            <a:pPr marL="0" lvl="0" indent="0" algn="l" rtl="0">
              <a:spcBef>
                <a:spcPts val="0"/>
              </a:spcBef>
              <a:spcAft>
                <a:spcPts val="0"/>
              </a:spcAft>
              <a:buNone/>
            </a:pPr>
            <a:r>
              <a:rPr lang="en" sz="1800">
                <a:solidFill>
                  <a:schemeClr val="dk1"/>
                </a:solidFill>
                <a:latin typeface="DM Sans"/>
                <a:ea typeface="DM Sans"/>
                <a:cs typeface="DM Sans"/>
                <a:sym typeface="DM Sans"/>
              </a:rPr>
              <a:t>LMICs: eventually after growing in the U.S. market, we can consider what business strategy we want to take on to make our product accessible in low and middle income countries (in eastern europe, etc.)</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Maybe partner with NGOs, subsidized cost?</a:t>
            </a:r>
            <a:endParaRPr sz="1800">
              <a:solidFill>
                <a:schemeClr val="dk1"/>
              </a:solidFill>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34031e0dda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34031e0dda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DM Sans"/>
                <a:ea typeface="DM Sans"/>
                <a:cs typeface="DM Sans"/>
                <a:sym typeface="DM Sans"/>
              </a:rPr>
              <a:t>510(k) pathway: a way to have expedited FDA approval for a medical device, based on the idea that it is similar to other devices on the market</a:t>
            </a:r>
            <a:endParaRPr sz="1800">
              <a:solidFill>
                <a:schemeClr val="dk1"/>
              </a:solidFill>
              <a:latin typeface="DM Sans"/>
              <a:ea typeface="DM Sans"/>
              <a:cs typeface="DM Sans"/>
              <a:sym typeface="DM Sans"/>
            </a:endParaRPr>
          </a:p>
          <a:p>
            <a:pPr marL="0" lvl="0" indent="0" algn="l" rtl="0">
              <a:spcBef>
                <a:spcPts val="0"/>
              </a:spcBef>
              <a:spcAft>
                <a:spcPts val="0"/>
              </a:spcAft>
              <a:buNone/>
            </a:pPr>
            <a:endParaRPr sz="1800">
              <a:solidFill>
                <a:schemeClr val="dk1"/>
              </a:solidFill>
              <a:latin typeface="DM Sans"/>
              <a:ea typeface="DM Sans"/>
              <a:cs typeface="DM Sans"/>
              <a:sym typeface="DM Sans"/>
            </a:endParaRPr>
          </a:p>
          <a:p>
            <a:pPr marL="0" lvl="0" indent="0" algn="l" rtl="0">
              <a:spcBef>
                <a:spcPts val="0"/>
              </a:spcBef>
              <a:spcAft>
                <a:spcPts val="0"/>
              </a:spcAft>
              <a:buNone/>
            </a:pPr>
            <a:r>
              <a:rPr lang="en" sz="1800">
                <a:solidFill>
                  <a:schemeClr val="dk1"/>
                </a:solidFill>
                <a:latin typeface="DM Sans"/>
                <a:ea typeface="DM Sans"/>
                <a:cs typeface="DM Sans"/>
                <a:sym typeface="DM Sans"/>
              </a:rPr>
              <a:t>B2B: a “business-to-business” model, where we can 1) license our add-on to existing companies like Medtronic or Stryker, and can also 2) sell our product directly to hospitals</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We can say we are still deciding on how to sell NeuroGuard</a:t>
            </a:r>
            <a:endParaRPr sz="1800">
              <a:solidFill>
                <a:schemeClr val="dk1"/>
              </a:solidFill>
              <a:latin typeface="DM Sans"/>
              <a:ea typeface="DM Sans"/>
              <a:cs typeface="DM Sans"/>
              <a:sym typeface="DM Sans"/>
            </a:endParaRPr>
          </a:p>
          <a:p>
            <a:pPr marL="0" lvl="0" indent="0" algn="l" rtl="0">
              <a:spcBef>
                <a:spcPts val="0"/>
              </a:spcBef>
              <a:spcAft>
                <a:spcPts val="0"/>
              </a:spcAft>
              <a:buNone/>
            </a:pPr>
            <a:endParaRPr sz="1800">
              <a:solidFill>
                <a:schemeClr val="dk1"/>
              </a:solidFill>
              <a:latin typeface="DM Sans"/>
              <a:ea typeface="DM Sans"/>
              <a:cs typeface="DM Sans"/>
              <a:sym typeface="DM Sans"/>
            </a:endParaRPr>
          </a:p>
          <a:p>
            <a:pPr marL="0" lvl="0" indent="0" algn="l" rtl="0">
              <a:spcBef>
                <a:spcPts val="0"/>
              </a:spcBef>
              <a:spcAft>
                <a:spcPts val="0"/>
              </a:spcAft>
              <a:buNone/>
            </a:pPr>
            <a:r>
              <a:rPr lang="en" sz="1800">
                <a:solidFill>
                  <a:schemeClr val="dk1"/>
                </a:solidFill>
                <a:latin typeface="DM Sans"/>
                <a:ea typeface="DM Sans"/>
                <a:cs typeface="DM Sans"/>
                <a:sym typeface="DM Sans"/>
              </a:rPr>
              <a:t>LMICs: eventually after growing in the U.S. market, we can consider what business strategy we want to take on to make our product accessible in low and middle income countries (in eastern europe, etc.)</a:t>
            </a:r>
            <a:endParaRPr sz="1800">
              <a:solidFill>
                <a:schemeClr val="dk1"/>
              </a:solidFill>
              <a:latin typeface="DM Sans"/>
              <a:ea typeface="DM Sans"/>
              <a:cs typeface="DM Sans"/>
              <a:sym typeface="DM Sans"/>
            </a:endParaRPr>
          </a:p>
          <a:p>
            <a:pPr marL="457200" lvl="0" indent="-342900" algn="l" rtl="0">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Maybe partner with NGOs, subsidized cost?</a:t>
            </a:r>
            <a:endParaRPr sz="1800">
              <a:solidFill>
                <a:schemeClr val="dk1"/>
              </a:solidFill>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34074de78a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34074de78a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a:latin typeface="Mukta"/>
                <a:ea typeface="Mukta"/>
                <a:cs typeface="Mukta"/>
                <a:sym typeface="Mukta"/>
              </a:rPr>
              <a:t>From: Chen, Q., Li, P.,a Zhao, Q., Tian Ming Tu, Lü, H., &amp; Zhang, W. (2023)</a:t>
            </a:r>
            <a:endParaRPr>
              <a:latin typeface="Mukta"/>
              <a:ea typeface="Mukta"/>
              <a:cs typeface="Mukta"/>
              <a:sym typeface="Mukta"/>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https://pubmed.ncbi.nlm.nih.gov/33090551/</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34031e0ddaa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34031e0ddaa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The scariest thing a person can hear is “you have cancer”. Now, imagine you are a woman in a developing country lacking access to sophisticated medical therapies, just diagnosed with breast cancer. This often means getting a radical mastectomy, a procedure that removes all of the breast tissue and surrounding lymph nodes in an effort to prevent further metastases. However, what you don’t need is more chronic pain, numbness, and the limited range of motion that comes with surgical injury to the intercostal brachial nerve. What if we were to tell you about a device called Neuroguard that could limit the damage to a minimum, by combining nerve detection and electrocautery to give you cutting-edge precision without cutting nerves. </a:t>
            </a:r>
            <a:endParaRPr sz="1800" b="1">
              <a:solidFill>
                <a:srgbClr val="595959"/>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C3FA82B5-D7E2-6A1D-3661-8BACAB60C892}"/>
            </a:ext>
          </a:extLst>
        </p:cNvPr>
        <p:cNvGrpSpPr/>
        <p:nvPr/>
      </p:nvGrpSpPr>
      <p:grpSpPr>
        <a:xfrm>
          <a:off x="0" y="0"/>
          <a:ext cx="0" cy="0"/>
          <a:chOff x="0" y="0"/>
          <a:chExt cx="0" cy="0"/>
        </a:xfrm>
      </p:grpSpPr>
      <p:sp>
        <p:nvSpPr>
          <p:cNvPr id="1820" name="Google Shape;1820;g34074de78ab_3_0:notes">
            <a:extLst>
              <a:ext uri="{FF2B5EF4-FFF2-40B4-BE49-F238E27FC236}">
                <a16:creationId xmlns:a16="http://schemas.microsoft.com/office/drawing/2014/main" id="{C4BDDFDC-F913-0BE0-B5E3-F4810B3415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34074de78ab_3_0:notes">
            <a:extLst>
              <a:ext uri="{FF2B5EF4-FFF2-40B4-BE49-F238E27FC236}">
                <a16:creationId xmlns:a16="http://schemas.microsoft.com/office/drawing/2014/main" id="{A07F5974-8C5D-00A8-58CA-4B8B966C5F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a:latin typeface="Mukta"/>
                <a:ea typeface="Mukta"/>
                <a:cs typeface="Mukta"/>
                <a:sym typeface="Mukta"/>
              </a:rPr>
              <a:t>From: Chen, Q., Li, P.,a Zhao, Q., Tian Ming Tu, Lü, H., &amp; Zhang, W. (2023)</a:t>
            </a:r>
            <a:endParaRPr>
              <a:latin typeface="Mukta"/>
              <a:ea typeface="Mukta"/>
              <a:cs typeface="Mukta"/>
              <a:sym typeface="Mukta"/>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https://pubmed.ncbi.nlm.nih.gov/33090551/</a:t>
            </a:r>
            <a:r>
              <a:rPr lang="en"/>
              <a:t> </a:t>
            </a:r>
            <a:endParaRPr/>
          </a:p>
        </p:txBody>
      </p:sp>
    </p:spTree>
    <p:extLst>
      <p:ext uri="{BB962C8B-B14F-4D97-AF65-F5344CB8AC3E}">
        <p14:creationId xmlns:p14="http://schemas.microsoft.com/office/powerpoint/2010/main" val="309551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33ae3f450c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33ae3f450c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 We are a team of dedicated medical students with a collective background in neural and electrical engineering, biomedical signal processing, women’s health, and device design. Advised by neuro- and plastic surgeons, as well as professors who pioneer research in nerve modeling and energy delivery, we aim to build a device that protects women, that offers *click* cutting edge-precision without cutting nerves.</a:t>
            </a:r>
            <a:endParaRPr sz="1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33ae3f450cc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33ae3f450c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33b7d54b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33b7d54b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34619d232d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34619d232d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34647b12517_0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34647b12517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u="sng">
                <a:solidFill>
                  <a:schemeClr val="hlink"/>
                </a:solidFill>
                <a:hlinkClick r:id="rId3"/>
              </a:rPr>
              <a:t>https://link.springer.com/article/10.1007/s00268-023-07033-1</a:t>
            </a:r>
            <a:endParaRPr/>
          </a:p>
          <a:p>
            <a:pPr marL="457200" lvl="0" indent="-298450" algn="l" rtl="0">
              <a:spcBef>
                <a:spcPts val="0"/>
              </a:spcBef>
              <a:spcAft>
                <a:spcPts val="0"/>
              </a:spcAft>
              <a:buSzPts val="1100"/>
              <a:buAutoNum type="arabicPeriod"/>
            </a:pPr>
            <a:r>
              <a:rPr lang="en" sz="1400" u="sng">
                <a:solidFill>
                  <a:schemeClr val="hlink"/>
                </a:solidFill>
                <a:latin typeface="Mukta"/>
                <a:ea typeface="Mukta"/>
                <a:cs typeface="Mukta"/>
                <a:sym typeface="Mukta"/>
                <a:hlinkClick r:id="rId4"/>
              </a:rPr>
              <a:t>https://www.cancer.gov/types/breast/risk-reducing-surgery-fact-sheet</a:t>
            </a:r>
            <a:endParaRPr sz="1400">
              <a:solidFill>
                <a:schemeClr val="dk1"/>
              </a:solidFill>
              <a:latin typeface="Mukta"/>
              <a:ea typeface="Mukta"/>
              <a:cs typeface="Mukta"/>
              <a:sym typeface="Mukta"/>
            </a:endParaRPr>
          </a:p>
          <a:p>
            <a:pPr marL="0" lvl="0" indent="0" algn="l" rtl="0">
              <a:spcBef>
                <a:spcPts val="0"/>
              </a:spcBef>
              <a:spcAft>
                <a:spcPts val="0"/>
              </a:spcAft>
              <a:buNone/>
            </a:pPr>
            <a:endParaRPr sz="1400">
              <a:solidFill>
                <a:schemeClr val="dk1"/>
              </a:solidFill>
              <a:latin typeface="Mukta"/>
              <a:ea typeface="Mukta"/>
              <a:cs typeface="Mukta"/>
              <a:sym typeface="Mukt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349806e4f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349806e4f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34647b12517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34647b12517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https://pubmed.ncbi.nlm.nih.gov/33710131/</a:t>
            </a:r>
            <a:endParaRPr/>
          </a:p>
          <a:p>
            <a:pPr marL="0" lvl="0" indent="0" algn="l" rtl="0">
              <a:spcBef>
                <a:spcPts val="0"/>
              </a:spcBef>
              <a:spcAft>
                <a:spcPts val="0"/>
              </a:spcAft>
              <a:buNone/>
            </a:pPr>
            <a:r>
              <a:rPr lang="en" u="sng">
                <a:solidFill>
                  <a:schemeClr val="hlink"/>
                </a:solidFill>
                <a:hlinkClick r:id="rId4"/>
              </a:rPr>
              <a:t>https://pmc.ncbi.nlm.nih.gov/articles/PMC7960808/</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34031e0ddaa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34031e0ddaa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https://www.ucsfhealth.org/treatments/mastectomy</a:t>
            </a:r>
            <a:r>
              <a:rPr lang="en">
                <a:solidFill>
                  <a:schemeClr val="dk1"/>
                </a:solidFill>
              </a:rPr>
              <a:t> </a:t>
            </a:r>
            <a:endParaRPr>
              <a:solidFill>
                <a:schemeClr val="dk1"/>
              </a:solidFill>
            </a:endParaRPr>
          </a:p>
          <a:p>
            <a:pPr marL="0" lvl="0" indent="0" algn="l" rtl="0">
              <a:spcBef>
                <a:spcPts val="0"/>
              </a:spcBef>
              <a:spcAft>
                <a:spcPts val="0"/>
              </a:spcAft>
              <a:buNone/>
            </a:pPr>
            <a:r>
              <a:rPr lang="en" sz="1200" u="sng">
                <a:solidFill>
                  <a:srgbClr val="3C3249"/>
                </a:solidFill>
                <a:latin typeface="Mukta"/>
                <a:ea typeface="Mukta"/>
                <a:cs typeface="Mukta"/>
                <a:sym typeface="Mukta"/>
                <a:hlinkClick r:id="rId4">
                  <a:extLst>
                    <a:ext uri="{A12FA001-AC4F-418D-AE19-62706E023703}">
                      <ahyp:hlinkClr xmlns:ahyp="http://schemas.microsoft.com/office/drawing/2018/hyperlinkcolor" val="tx"/>
                    </a:ext>
                  </a:extLst>
                </a:hlinkClick>
              </a:rPr>
              <a:t>https://www.uofmhealth.org/conditions-treatments/surgery/chronic-pain-after-mastectomy-and-chest-surgery</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34647b12517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34647b12517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https://www.ucsfhealth.org/treatments/mastectomy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34031e0ddaa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34031e0ddaa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34031e0ddaa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6" name="Google Shape;1936;g34031e0ddaa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xhttps://skullbase.bwh.harvard.edu/ionm/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34633acb17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34633acb17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cautery demo video: </a:t>
            </a:r>
            <a:r>
              <a:rPr lang="en" u="sng">
                <a:solidFill>
                  <a:schemeClr val="hlink"/>
                </a:solidFill>
                <a:hlinkClick r:id="rId3"/>
              </a:rPr>
              <a:t>https://www.cynosure.com/product/surgitron-dual-rf-120/</a:t>
            </a:r>
            <a:r>
              <a:rPr lang="en"/>
              <a:t> </a:t>
            </a:r>
            <a:endParaRPr/>
          </a:p>
          <a:p>
            <a:pPr marL="457200" lvl="0" indent="-317500" algn="l" rtl="0">
              <a:spcBef>
                <a:spcPts val="0"/>
              </a:spcBef>
              <a:spcAft>
                <a:spcPts val="0"/>
              </a:spcAft>
              <a:buClr>
                <a:srgbClr val="3C3249"/>
              </a:buClr>
              <a:buSzPts val="1400"/>
              <a:buFont typeface="Mukta"/>
              <a:buChar char="-"/>
            </a:pPr>
            <a:r>
              <a:rPr lang="en" sz="1400" u="sng">
                <a:solidFill>
                  <a:srgbClr val="3C3249"/>
                </a:solidFill>
                <a:latin typeface="Mukta"/>
                <a:ea typeface="Mukta"/>
                <a:cs typeface="Mukta"/>
                <a:sym typeface="Mukta"/>
                <a:hlinkClick r:id="rId4">
                  <a:extLst>
                    <a:ext uri="{A12FA001-AC4F-418D-AE19-62706E023703}">
                      <ahyp:hlinkClr xmlns:ahyp="http://schemas.microsoft.com/office/drawing/2018/hyperlinkcolor" val="tx"/>
                    </a:ext>
                  </a:extLst>
                </a:hlinkClick>
              </a:rPr>
              <a:t>https://www.intuitive.com/en-us/products-and-services/da-vinci/instruments/force-bipolar</a:t>
            </a:r>
            <a:r>
              <a:rPr lang="en" sz="1400">
                <a:solidFill>
                  <a:srgbClr val="3C3249"/>
                </a:solidFill>
                <a:latin typeface="Mukta"/>
                <a:ea typeface="Mukta"/>
                <a:cs typeface="Mukta"/>
                <a:sym typeface="Mukta"/>
              </a:rPr>
              <a:t> </a:t>
            </a:r>
            <a:endParaRPr sz="1400">
              <a:solidFill>
                <a:srgbClr val="3C3249"/>
              </a:solidFill>
              <a:latin typeface="Mukta"/>
              <a:ea typeface="Mukta"/>
              <a:cs typeface="Mukta"/>
              <a:sym typeface="Mukta"/>
            </a:endParaRPr>
          </a:p>
          <a:p>
            <a:pPr marL="0" lvl="0" indent="0" algn="l" rtl="0">
              <a:spcBef>
                <a:spcPts val="0"/>
              </a:spcBef>
              <a:spcAft>
                <a:spcPts val="0"/>
              </a:spcAft>
              <a:buNone/>
            </a:pPr>
            <a:r>
              <a:rPr lang="en"/>
              <a:t> </a:t>
            </a:r>
            <a:endParaRPr sz="1400">
              <a:solidFill>
                <a:srgbClr val="3C3249"/>
              </a:solidFill>
              <a:latin typeface="Mukta"/>
              <a:ea typeface="Mukta"/>
              <a:cs typeface="Mukta"/>
              <a:sym typeface="Mukta"/>
            </a:endParaRPr>
          </a:p>
          <a:p>
            <a:pPr marL="0" lvl="0" indent="0" algn="l" rtl="0">
              <a:spcBef>
                <a:spcPts val="0"/>
              </a:spcBef>
              <a:spcAft>
                <a:spcPts val="0"/>
              </a:spcAft>
              <a:buClr>
                <a:schemeClr val="dk1"/>
              </a:buClr>
              <a:buSzPts val="1100"/>
              <a:buFont typeface="Arial"/>
              <a:buNone/>
            </a:pPr>
            <a:r>
              <a:rPr lang="en" sz="1400">
                <a:solidFill>
                  <a:srgbClr val="3C3249"/>
                </a:solidFill>
                <a:latin typeface="Mukta"/>
                <a:ea typeface="Mukta"/>
                <a:cs typeface="Mukta"/>
                <a:sym typeface="Mukta"/>
              </a:rPr>
              <a:t>https://thenext.jnjmedtech.com/dualto-energy-system</a:t>
            </a:r>
            <a:endParaRPr sz="1400">
              <a:solidFill>
                <a:srgbClr val="3C3249"/>
              </a:solidFill>
              <a:latin typeface="Mukta"/>
              <a:ea typeface="Mukta"/>
              <a:cs typeface="Mukta"/>
              <a:sym typeface="Mukta"/>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34647b12517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0" name="Google Shape;1960;g34647b12517_0_7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34647b125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34647b1251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https://drive.google.com/drive/u/1/folders/16WHa1h6YuhYL25XxFPpEXrX6wno2vbFL</a:t>
            </a:r>
            <a:r>
              <a:rPr lang="en"/>
              <a: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34608868e52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7" name="Google Shape;1977;g34608868e52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34619d232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3" name="Google Shape;1983;g34619d232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33b7d54b3c3_0_1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0" name="Google Shape;1990;g33b7d54b3c3_0_1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34031e0ddaa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34031e0ddaa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31ce4bfce2b_7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31ce4bfce2b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Higher rates of mastectomy in LMICs due to relative lack of preventive measures against metastasis, like radiation or chemotherapy</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Research papers can be in the appendix</a:t>
            </a:r>
            <a:endParaRPr sz="18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31ce4bfce2b_9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31ce4bfce2b_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DM Sans"/>
                <a:ea typeface="DM Sans"/>
                <a:cs typeface="DM Sans"/>
                <a:sym typeface="DM Sans"/>
              </a:rPr>
              <a:t>Cauterizer tip should detect nerves &gt;1 cm  to prevent damage</a:t>
            </a:r>
            <a:r>
              <a:rPr lang="en" sz="1500" baseline="30000">
                <a:solidFill>
                  <a:schemeClr val="dk1"/>
                </a:solidFill>
                <a:latin typeface="DM Sans"/>
                <a:ea typeface="DM Sans"/>
                <a:cs typeface="DM Sans"/>
                <a:sym typeface="DM Sans"/>
              </a:rPr>
              <a:t>2</a:t>
            </a:r>
            <a:endParaRPr sz="1500" baseline="30000">
              <a:solidFill>
                <a:schemeClr val="dk1"/>
              </a:solidFill>
              <a:latin typeface="DM Sans"/>
              <a:ea typeface="DM Sans"/>
              <a:cs typeface="DM Sans"/>
              <a:sym typeface="DM Sans"/>
            </a:endParaRPr>
          </a:p>
          <a:p>
            <a:pPr marL="0" lvl="0" indent="0" algn="l" rtl="0">
              <a:spcBef>
                <a:spcPts val="0"/>
              </a:spcBef>
              <a:spcAft>
                <a:spcPts val="0"/>
              </a:spcAft>
              <a:buNone/>
            </a:pPr>
            <a:r>
              <a:rPr lang="en" sz="1500">
                <a:solidFill>
                  <a:schemeClr val="dk1"/>
                </a:solidFill>
                <a:latin typeface="DM Sans"/>
                <a:ea typeface="DM Sans"/>
                <a:cs typeface="DM Sans"/>
                <a:sym typeface="DM Sans"/>
              </a:rPr>
              <a:t>Provide timely auditory feedback to surgery team </a:t>
            </a:r>
            <a:endParaRPr sz="1500">
              <a:solidFill>
                <a:schemeClr val="dk1"/>
              </a:solidFill>
              <a:latin typeface="DM Sans"/>
              <a:ea typeface="DM Sans"/>
              <a:cs typeface="DM Sans"/>
              <a:sym typeface="DM Sans"/>
            </a:endParaRPr>
          </a:p>
          <a:p>
            <a:pPr marL="0" lvl="0" indent="0" algn="l" rtl="0">
              <a:spcBef>
                <a:spcPts val="0"/>
              </a:spcBef>
              <a:spcAft>
                <a:spcPts val="0"/>
              </a:spcAft>
              <a:buNone/>
            </a:pPr>
            <a:r>
              <a:rPr lang="en" sz="1500">
                <a:solidFill>
                  <a:schemeClr val="dk1"/>
                </a:solidFill>
                <a:latin typeface="DM Sans"/>
                <a:ea typeface="DM Sans"/>
                <a:cs typeface="DM Sans"/>
                <a:sym typeface="DM Sans"/>
              </a:rPr>
              <a:t>Does not cause inadvertent nerve damage</a:t>
            </a:r>
            <a:endParaRPr sz="1500" baseline="30000">
              <a:solidFill>
                <a:schemeClr val="dk1"/>
              </a:solidFill>
              <a:latin typeface="DM Sans"/>
              <a:ea typeface="DM Sans"/>
              <a:cs typeface="DM Sans"/>
              <a:sym typeface="DM Sans"/>
            </a:endParaRPr>
          </a:p>
          <a:p>
            <a:pPr marL="0" lvl="0" indent="0" algn="l" rtl="0">
              <a:spcBef>
                <a:spcPts val="0"/>
              </a:spcBef>
              <a:spcAft>
                <a:spcPts val="0"/>
              </a:spcAft>
              <a:buNone/>
            </a:pPr>
            <a:r>
              <a:rPr lang="en" sz="1500">
                <a:solidFill>
                  <a:schemeClr val="dk1"/>
                </a:solidFill>
                <a:latin typeface="DM Sans"/>
                <a:ea typeface="DM Sans"/>
                <a:cs typeface="DM Sans"/>
                <a:sym typeface="DM Sans"/>
              </a:rPr>
              <a:t>One surgeon can operate the device</a:t>
            </a:r>
            <a:endParaRPr sz="1500">
              <a:solidFill>
                <a:schemeClr val="dk1"/>
              </a:solidFill>
              <a:latin typeface="DM Sans"/>
              <a:ea typeface="DM Sans"/>
              <a:cs typeface="DM Sans"/>
              <a:sym typeface="DM Sans"/>
            </a:endParaRPr>
          </a:p>
          <a:p>
            <a:pPr marL="0" lvl="0" indent="0" algn="l" rtl="0">
              <a:spcBef>
                <a:spcPts val="0"/>
              </a:spcBef>
              <a:spcAft>
                <a:spcPts val="0"/>
              </a:spcAft>
              <a:buNone/>
            </a:pPr>
            <a:r>
              <a:rPr lang="en" sz="1500">
                <a:solidFill>
                  <a:schemeClr val="dk1"/>
                </a:solidFill>
                <a:latin typeface="DM Sans"/>
                <a:ea typeface="DM Sans"/>
                <a:cs typeface="DM Sans"/>
                <a:sym typeface="DM Sans"/>
              </a:rPr>
              <a:t>The technology can interface with existing tools </a:t>
            </a:r>
            <a:endParaRPr sz="1500">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34037c65dc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34037c65dc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Adding new image</a:t>
            </a:r>
            <a:endParaRPr sz="2000"/>
          </a:p>
          <a:p>
            <a:pPr marL="457200" lvl="0" indent="-355600" algn="l" rtl="0">
              <a:spcBef>
                <a:spcPts val="0"/>
              </a:spcBef>
              <a:spcAft>
                <a:spcPts val="0"/>
              </a:spcAft>
              <a:buSzPts val="2000"/>
              <a:buAutoNum type="arabicPeriod"/>
            </a:pPr>
            <a:r>
              <a:rPr lang="en" sz="2000"/>
              <a:t>This slide seems a little redundant, we can maybe combine with next one</a:t>
            </a:r>
            <a:endParaRPr sz="2000"/>
          </a:p>
          <a:p>
            <a:pPr marL="457200" lvl="0" indent="-355600" algn="l" rtl="0">
              <a:spcBef>
                <a:spcPts val="0"/>
              </a:spcBef>
              <a:spcAft>
                <a:spcPts val="0"/>
              </a:spcAft>
              <a:buSzPts val="2000"/>
              <a:buAutoNum type="arabicPeriod"/>
            </a:pPr>
            <a:r>
              <a:rPr lang="en" sz="2000">
                <a:solidFill>
                  <a:schemeClr val="dk1"/>
                </a:solidFill>
              </a:rPr>
              <a:t>Should emphasize somewhere who is actually using the product (breast and plastic/reconstructive surgeons)</a:t>
            </a:r>
            <a:endParaRPr sz="2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4031e0ddaa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6" name="Google Shape;1576;g34031e0ddaa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Clr>
                <a:schemeClr val="dk1"/>
              </a:buClr>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0" name="Google Shape;10;p2"/>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11" name="Google Shape;11;p2"/>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12" name="Google Shape;12;p2"/>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13" name="Google Shape;13;p2"/>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14" name="Google Shape;14;p2"/>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15" name="Google Shape;15;p2"/>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16" name="Google Shape;16;p2"/>
          <p:cNvSpPr txBox="1">
            <a:spLocks noGrp="1"/>
          </p:cNvSpPr>
          <p:nvPr>
            <p:ph type="ctrTitle"/>
          </p:nvPr>
        </p:nvSpPr>
        <p:spPr>
          <a:xfrm>
            <a:off x="941825" y="1326901"/>
            <a:ext cx="6784200" cy="2066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atin typeface="Raleway"/>
                <a:ea typeface="Raleway"/>
                <a:cs typeface="Raleway"/>
                <a:sym typeface="Raleway"/>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941825" y="3393599"/>
            <a:ext cx="6784200" cy="42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Inter Medium"/>
                <a:ea typeface="Inter Medium"/>
                <a:cs typeface="Inter Medium"/>
                <a:sym typeface="Inter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pic>
        <p:nvPicPr>
          <p:cNvPr id="99" name="Google Shape;99;p11"/>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00" name="Google Shape;100;p11"/>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101" name="Google Shape;101;p11"/>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02" name="Google Shape;102;p11"/>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03" name="Google Shape;103;p11"/>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104" name="Google Shape;104;p11"/>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105" name="Google Shape;105;p11"/>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106" name="Google Shape;106;p11"/>
          <p:cNvSpPr txBox="1">
            <a:spLocks noGrp="1"/>
          </p:cNvSpPr>
          <p:nvPr>
            <p:ph type="title" hasCustomPrompt="1"/>
          </p:nvPr>
        </p:nvSpPr>
        <p:spPr>
          <a:xfrm>
            <a:off x="1284000" y="1801693"/>
            <a:ext cx="6576000" cy="1129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5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7" name="Google Shape;107;p11"/>
          <p:cNvSpPr txBox="1">
            <a:spLocks noGrp="1"/>
          </p:cNvSpPr>
          <p:nvPr>
            <p:ph type="subTitle" idx="1"/>
          </p:nvPr>
        </p:nvSpPr>
        <p:spPr>
          <a:xfrm>
            <a:off x="1284000" y="2931107"/>
            <a:ext cx="6576000" cy="41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03"/>
        <p:cNvGrpSpPr/>
        <p:nvPr/>
      </p:nvGrpSpPr>
      <p:grpSpPr>
        <a:xfrm>
          <a:off x="0" y="0"/>
          <a:ext cx="0" cy="0"/>
          <a:chOff x="0" y="0"/>
          <a:chExt cx="0" cy="0"/>
        </a:xfrm>
      </p:grpSpPr>
      <p:pic>
        <p:nvPicPr>
          <p:cNvPr id="1204" name="Google Shape;1204;p104"/>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205" name="Google Shape;1205;p104"/>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206" name="Google Shape;1206;p104"/>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207" name="Google Shape;1207;p104"/>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208" name="Google Shape;1208;p104"/>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209" name="Google Shape;1209;p104"/>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210" name="Google Shape;1210;p104"/>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211" name="Google Shape;1211;p104"/>
          <p:cNvSpPr txBox="1">
            <a:spLocks noGrp="1"/>
          </p:cNvSpPr>
          <p:nvPr>
            <p:ph type="title"/>
          </p:nvPr>
        </p:nvSpPr>
        <p:spPr>
          <a:xfrm>
            <a:off x="1768550" y="1307100"/>
            <a:ext cx="56070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2"/>
        <p:cNvGrpSpPr/>
        <p:nvPr/>
      </p:nvGrpSpPr>
      <p:grpSpPr>
        <a:xfrm>
          <a:off x="0" y="0"/>
          <a:ext cx="0" cy="0"/>
          <a:chOff x="0" y="0"/>
          <a:chExt cx="0" cy="0"/>
        </a:xfrm>
      </p:grpSpPr>
      <p:sp>
        <p:nvSpPr>
          <p:cNvPr id="1213" name="Google Shape;1213;p105"/>
          <p:cNvSpPr>
            <a:spLocks noGrp="1"/>
          </p:cNvSpPr>
          <p:nvPr>
            <p:ph type="pic" idx="2"/>
          </p:nvPr>
        </p:nvSpPr>
        <p:spPr>
          <a:xfrm>
            <a:off x="0" y="-13725"/>
            <a:ext cx="9150900" cy="5184600"/>
          </a:xfrm>
          <a:prstGeom prst="rect">
            <a:avLst/>
          </a:prstGeom>
          <a:noFill/>
          <a:ln>
            <a:noFill/>
          </a:ln>
        </p:spPr>
      </p:sp>
      <p:sp>
        <p:nvSpPr>
          <p:cNvPr id="1214" name="Google Shape;1214;p105"/>
          <p:cNvSpPr txBox="1">
            <a:spLocks noGrp="1"/>
          </p:cNvSpPr>
          <p:nvPr>
            <p:ph type="title"/>
          </p:nvPr>
        </p:nvSpPr>
        <p:spPr>
          <a:xfrm>
            <a:off x="1015425" y="4014450"/>
            <a:ext cx="7113300" cy="572700"/>
          </a:xfrm>
          <a:prstGeom prst="rect">
            <a:avLst/>
          </a:prstGeom>
          <a:solidFill>
            <a:schemeClr val="dk2"/>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27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15"/>
        <p:cNvGrpSpPr/>
        <p:nvPr/>
      </p:nvGrpSpPr>
      <p:grpSpPr>
        <a:xfrm>
          <a:off x="0" y="0"/>
          <a:ext cx="0" cy="0"/>
          <a:chOff x="0" y="0"/>
          <a:chExt cx="0" cy="0"/>
        </a:xfrm>
      </p:grpSpPr>
      <p:pic>
        <p:nvPicPr>
          <p:cNvPr id="1216" name="Google Shape;1216;p106"/>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217" name="Google Shape;1217;p106"/>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218" name="Google Shape;1218;p106"/>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219" name="Google Shape;1219;p106"/>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220" name="Google Shape;1220;p106"/>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221" name="Google Shape;1221;p106"/>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222" name="Google Shape;1222;p106"/>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223" name="Google Shape;1223;p106"/>
          <p:cNvSpPr txBox="1">
            <a:spLocks noGrp="1"/>
          </p:cNvSpPr>
          <p:nvPr>
            <p:ph type="title" hasCustomPrompt="1"/>
          </p:nvPr>
        </p:nvSpPr>
        <p:spPr>
          <a:xfrm>
            <a:off x="1284000" y="1801693"/>
            <a:ext cx="6576000" cy="112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5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224" name="Google Shape;1224;p106"/>
          <p:cNvSpPr txBox="1">
            <a:spLocks noGrp="1"/>
          </p:cNvSpPr>
          <p:nvPr>
            <p:ph type="subTitle" idx="1"/>
          </p:nvPr>
        </p:nvSpPr>
        <p:spPr>
          <a:xfrm>
            <a:off x="1284000" y="2931107"/>
            <a:ext cx="6576000" cy="410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225"/>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26"/>
        <p:cNvGrpSpPr/>
        <p:nvPr/>
      </p:nvGrpSpPr>
      <p:grpSpPr>
        <a:xfrm>
          <a:off x="0" y="0"/>
          <a:ext cx="0" cy="0"/>
          <a:chOff x="0" y="0"/>
          <a:chExt cx="0" cy="0"/>
        </a:xfrm>
      </p:grpSpPr>
      <p:pic>
        <p:nvPicPr>
          <p:cNvPr id="1227" name="Google Shape;1227;p108"/>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228" name="Google Shape;1228;p108"/>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229" name="Google Shape;1229;p108"/>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230" name="Google Shape;1230;p108"/>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231" name="Google Shape;1231;p108"/>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232" name="Google Shape;1232;p108"/>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233" name="Google Shape;1233;p108"/>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234" name="Google Shape;1234;p108"/>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08"/>
          <p:cNvSpPr txBox="1">
            <a:spLocks noGrp="1"/>
          </p:cNvSpPr>
          <p:nvPr>
            <p:ph type="subTitle" idx="1"/>
          </p:nvPr>
        </p:nvSpPr>
        <p:spPr>
          <a:xfrm>
            <a:off x="3419215" y="2126357"/>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6" name="Google Shape;1236;p108"/>
          <p:cNvSpPr txBox="1">
            <a:spLocks noGrp="1"/>
          </p:cNvSpPr>
          <p:nvPr>
            <p:ph type="subTitle" idx="2"/>
          </p:nvPr>
        </p:nvSpPr>
        <p:spPr>
          <a:xfrm>
            <a:off x="6118485" y="2126357"/>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7" name="Google Shape;1237;p108"/>
          <p:cNvSpPr txBox="1">
            <a:spLocks noGrp="1"/>
          </p:cNvSpPr>
          <p:nvPr>
            <p:ph type="subTitle" idx="3"/>
          </p:nvPr>
        </p:nvSpPr>
        <p:spPr>
          <a:xfrm>
            <a:off x="6118488" y="3796063"/>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8" name="Google Shape;1238;p108"/>
          <p:cNvSpPr txBox="1">
            <a:spLocks noGrp="1"/>
          </p:cNvSpPr>
          <p:nvPr>
            <p:ph type="subTitle" idx="4"/>
          </p:nvPr>
        </p:nvSpPr>
        <p:spPr>
          <a:xfrm>
            <a:off x="3419211" y="3796063"/>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9" name="Google Shape;1239;p108"/>
          <p:cNvSpPr txBox="1">
            <a:spLocks noGrp="1"/>
          </p:cNvSpPr>
          <p:nvPr>
            <p:ph type="title"/>
          </p:nvPr>
        </p:nvSpPr>
        <p:spPr>
          <a:xfrm>
            <a:off x="3419215" y="1325383"/>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40" name="Google Shape;1240;p108"/>
          <p:cNvSpPr txBox="1">
            <a:spLocks noGrp="1"/>
          </p:cNvSpPr>
          <p:nvPr>
            <p:ph type="title" idx="5"/>
          </p:nvPr>
        </p:nvSpPr>
        <p:spPr>
          <a:xfrm>
            <a:off x="6118488" y="2994504"/>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41" name="Google Shape;1241;p108"/>
          <p:cNvSpPr txBox="1">
            <a:spLocks noGrp="1"/>
          </p:cNvSpPr>
          <p:nvPr>
            <p:ph type="title" idx="6"/>
          </p:nvPr>
        </p:nvSpPr>
        <p:spPr>
          <a:xfrm>
            <a:off x="6118485" y="1325383"/>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42" name="Google Shape;1242;p108"/>
          <p:cNvSpPr txBox="1">
            <a:spLocks noGrp="1"/>
          </p:cNvSpPr>
          <p:nvPr>
            <p:ph type="title" idx="7"/>
          </p:nvPr>
        </p:nvSpPr>
        <p:spPr>
          <a:xfrm>
            <a:off x="3419211" y="2994508"/>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43" name="Google Shape;1243;p108"/>
          <p:cNvSpPr txBox="1">
            <a:spLocks noGrp="1"/>
          </p:cNvSpPr>
          <p:nvPr>
            <p:ph type="subTitle" idx="8"/>
          </p:nvPr>
        </p:nvSpPr>
        <p:spPr>
          <a:xfrm>
            <a:off x="3419215" y="1794475"/>
            <a:ext cx="2305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4" name="Google Shape;1244;p108"/>
          <p:cNvSpPr txBox="1">
            <a:spLocks noGrp="1"/>
          </p:cNvSpPr>
          <p:nvPr>
            <p:ph type="subTitle" idx="9"/>
          </p:nvPr>
        </p:nvSpPr>
        <p:spPr>
          <a:xfrm>
            <a:off x="6118485" y="1794475"/>
            <a:ext cx="2305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5" name="Google Shape;1245;p108"/>
          <p:cNvSpPr txBox="1">
            <a:spLocks noGrp="1"/>
          </p:cNvSpPr>
          <p:nvPr>
            <p:ph type="subTitle" idx="13"/>
          </p:nvPr>
        </p:nvSpPr>
        <p:spPr>
          <a:xfrm>
            <a:off x="3419211" y="3463600"/>
            <a:ext cx="2305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6" name="Google Shape;1246;p108"/>
          <p:cNvSpPr txBox="1">
            <a:spLocks noGrp="1"/>
          </p:cNvSpPr>
          <p:nvPr>
            <p:ph type="subTitle" idx="14"/>
          </p:nvPr>
        </p:nvSpPr>
        <p:spPr>
          <a:xfrm>
            <a:off x="6118485" y="3463663"/>
            <a:ext cx="2305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7" name="Google Shape;1247;p108"/>
          <p:cNvSpPr txBox="1">
            <a:spLocks noGrp="1"/>
          </p:cNvSpPr>
          <p:nvPr>
            <p:ph type="title" idx="15"/>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1248"/>
        <p:cNvGrpSpPr/>
        <p:nvPr/>
      </p:nvGrpSpPr>
      <p:grpSpPr>
        <a:xfrm>
          <a:off x="0" y="0"/>
          <a:ext cx="0" cy="0"/>
          <a:chOff x="0" y="0"/>
          <a:chExt cx="0" cy="0"/>
        </a:xfrm>
      </p:grpSpPr>
      <p:pic>
        <p:nvPicPr>
          <p:cNvPr id="1249" name="Google Shape;1249;p109"/>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250" name="Google Shape;1250;p109"/>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251" name="Google Shape;1251;p109"/>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252" name="Google Shape;1252;p109"/>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253" name="Google Shape;1253;p109"/>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254" name="Google Shape;1254;p109"/>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255" name="Google Shape;1255;p109"/>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256" name="Google Shape;1256;p109"/>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109"/>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258" name="Google Shape;1258;p109"/>
          <p:cNvSpPr txBox="1">
            <a:spLocks noGrp="1"/>
          </p:cNvSpPr>
          <p:nvPr>
            <p:ph type="body" idx="1"/>
          </p:nvPr>
        </p:nvSpPr>
        <p:spPr>
          <a:xfrm>
            <a:off x="2165700" y="1629475"/>
            <a:ext cx="4812600" cy="21150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59"/>
        <p:cNvGrpSpPr/>
        <p:nvPr/>
      </p:nvGrpSpPr>
      <p:grpSpPr>
        <a:xfrm>
          <a:off x="0" y="0"/>
          <a:ext cx="0" cy="0"/>
          <a:chOff x="0" y="0"/>
          <a:chExt cx="0" cy="0"/>
        </a:xfrm>
      </p:grpSpPr>
      <p:pic>
        <p:nvPicPr>
          <p:cNvPr id="1260" name="Google Shape;1260;p110"/>
          <p:cNvPicPr preferRelativeResize="0"/>
          <p:nvPr/>
        </p:nvPicPr>
        <p:blipFill rotWithShape="1">
          <a:blip r:embed="rId2">
            <a:alphaModFix amt="41000"/>
          </a:blip>
          <a:srcRect l="7260" t="2705" r="8407" b="2714"/>
          <a:stretch/>
        </p:blipFill>
        <p:spPr>
          <a:xfrm rot="8493668">
            <a:off x="3311368" y="-1176635"/>
            <a:ext cx="4063104" cy="2563049"/>
          </a:xfrm>
          <a:prstGeom prst="rect">
            <a:avLst/>
          </a:prstGeom>
          <a:noFill/>
          <a:ln>
            <a:noFill/>
          </a:ln>
        </p:spPr>
      </p:pic>
      <p:pic>
        <p:nvPicPr>
          <p:cNvPr id="1261" name="Google Shape;1261;p110"/>
          <p:cNvPicPr preferRelativeResize="0"/>
          <p:nvPr/>
        </p:nvPicPr>
        <p:blipFill rotWithShape="1">
          <a:blip r:embed="rId2">
            <a:alphaModFix amt="41000"/>
          </a:blip>
          <a:srcRect l="7260" t="2705" r="8407" b="2714"/>
          <a:stretch/>
        </p:blipFill>
        <p:spPr>
          <a:xfrm rot="4">
            <a:off x="-1763455" y="791987"/>
            <a:ext cx="4063104" cy="2563050"/>
          </a:xfrm>
          <a:prstGeom prst="rect">
            <a:avLst/>
          </a:prstGeom>
          <a:noFill/>
          <a:ln>
            <a:noFill/>
          </a:ln>
        </p:spPr>
      </p:pic>
      <p:pic>
        <p:nvPicPr>
          <p:cNvPr id="1262" name="Google Shape;1262;p110"/>
          <p:cNvPicPr preferRelativeResize="0"/>
          <p:nvPr/>
        </p:nvPicPr>
        <p:blipFill rotWithShape="1">
          <a:blip r:embed="rId2">
            <a:alphaModFix amt="41000"/>
          </a:blip>
          <a:srcRect l="7260" t="2705" r="8407" b="2714"/>
          <a:stretch/>
        </p:blipFill>
        <p:spPr>
          <a:xfrm rot="9">
            <a:off x="4960095" y="3774589"/>
            <a:ext cx="4063104" cy="2563050"/>
          </a:xfrm>
          <a:prstGeom prst="rect">
            <a:avLst/>
          </a:prstGeom>
          <a:noFill/>
          <a:ln>
            <a:noFill/>
          </a:ln>
        </p:spPr>
      </p:pic>
      <p:pic>
        <p:nvPicPr>
          <p:cNvPr id="1263" name="Google Shape;1263;p110"/>
          <p:cNvPicPr preferRelativeResize="0"/>
          <p:nvPr/>
        </p:nvPicPr>
        <p:blipFill rotWithShape="1">
          <a:blip r:embed="rId2">
            <a:alphaModFix amt="41000"/>
          </a:blip>
          <a:srcRect l="7260" t="2705" r="8407" b="2714"/>
          <a:stretch/>
        </p:blipFill>
        <p:spPr>
          <a:xfrm rot="-4052026">
            <a:off x="5914644" y="2015838"/>
            <a:ext cx="4063106" cy="2563050"/>
          </a:xfrm>
          <a:prstGeom prst="rect">
            <a:avLst/>
          </a:prstGeom>
          <a:noFill/>
          <a:ln>
            <a:noFill/>
          </a:ln>
        </p:spPr>
      </p:pic>
      <p:pic>
        <p:nvPicPr>
          <p:cNvPr id="1264" name="Google Shape;1264;p110"/>
          <p:cNvPicPr preferRelativeResize="0"/>
          <p:nvPr/>
        </p:nvPicPr>
        <p:blipFill rotWithShape="1">
          <a:blip r:embed="rId2">
            <a:alphaModFix amt="41000"/>
          </a:blip>
          <a:srcRect l="7260" t="2705" r="8407" b="2714"/>
          <a:stretch/>
        </p:blipFill>
        <p:spPr>
          <a:xfrm rot="-544516">
            <a:off x="-1804631" y="-1355160"/>
            <a:ext cx="4063104" cy="2563048"/>
          </a:xfrm>
          <a:prstGeom prst="rect">
            <a:avLst/>
          </a:prstGeom>
          <a:noFill/>
          <a:ln>
            <a:noFill/>
          </a:ln>
        </p:spPr>
      </p:pic>
      <p:pic>
        <p:nvPicPr>
          <p:cNvPr id="1265" name="Google Shape;1265;p110"/>
          <p:cNvPicPr preferRelativeResize="0"/>
          <p:nvPr/>
        </p:nvPicPr>
        <p:blipFill rotWithShape="1">
          <a:blip r:embed="rId2">
            <a:alphaModFix amt="41000"/>
          </a:blip>
          <a:srcRect l="7260" t="2705" r="8407" b="2714"/>
          <a:stretch/>
        </p:blipFill>
        <p:spPr>
          <a:xfrm rot="13">
            <a:off x="-3" y="3293465"/>
            <a:ext cx="4063099" cy="2563047"/>
          </a:xfrm>
          <a:prstGeom prst="rect">
            <a:avLst/>
          </a:prstGeom>
          <a:noFill/>
          <a:ln>
            <a:noFill/>
          </a:ln>
        </p:spPr>
      </p:pic>
      <p:pic>
        <p:nvPicPr>
          <p:cNvPr id="1266" name="Google Shape;1266;p110"/>
          <p:cNvPicPr preferRelativeResize="0"/>
          <p:nvPr/>
        </p:nvPicPr>
        <p:blipFill rotWithShape="1">
          <a:blip r:embed="rId2">
            <a:alphaModFix amt="41000"/>
          </a:blip>
          <a:srcRect l="7260" t="2705" r="8407" b="2714"/>
          <a:stretch/>
        </p:blipFill>
        <p:spPr>
          <a:xfrm rot="-9017154">
            <a:off x="7187144" y="-436511"/>
            <a:ext cx="4063101" cy="2563048"/>
          </a:xfrm>
          <a:prstGeom prst="rect">
            <a:avLst/>
          </a:prstGeom>
          <a:noFill/>
          <a:ln>
            <a:noFill/>
          </a:ln>
        </p:spPr>
      </p:pic>
      <p:sp>
        <p:nvSpPr>
          <p:cNvPr id="1267" name="Google Shape;1267;p110"/>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10"/>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69"/>
        <p:cNvGrpSpPr/>
        <p:nvPr/>
      </p:nvGrpSpPr>
      <p:grpSpPr>
        <a:xfrm>
          <a:off x="0" y="0"/>
          <a:ext cx="0" cy="0"/>
          <a:chOff x="0" y="0"/>
          <a:chExt cx="0" cy="0"/>
        </a:xfrm>
      </p:grpSpPr>
      <p:pic>
        <p:nvPicPr>
          <p:cNvPr id="1270" name="Google Shape;1270;p111"/>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271" name="Google Shape;1271;p111"/>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272" name="Google Shape;1272;p111"/>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273" name="Google Shape;1273;p111"/>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274" name="Google Shape;1274;p111"/>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275" name="Google Shape;1275;p111"/>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276" name="Google Shape;1276;p111"/>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277" name="Google Shape;1277;p111"/>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11"/>
          <p:cNvSpPr txBox="1">
            <a:spLocks noGrp="1"/>
          </p:cNvSpPr>
          <p:nvPr>
            <p:ph type="title"/>
          </p:nvPr>
        </p:nvSpPr>
        <p:spPr>
          <a:xfrm>
            <a:off x="3052375" y="3273475"/>
            <a:ext cx="5378400" cy="66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279" name="Google Shape;1279;p111"/>
          <p:cNvSpPr txBox="1">
            <a:spLocks noGrp="1"/>
          </p:cNvSpPr>
          <p:nvPr>
            <p:ph type="subTitle" idx="1"/>
          </p:nvPr>
        </p:nvSpPr>
        <p:spPr>
          <a:xfrm>
            <a:off x="713225" y="1208225"/>
            <a:ext cx="7204500" cy="1971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sz="3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280"/>
        <p:cNvGrpSpPr/>
        <p:nvPr/>
      </p:nvGrpSpPr>
      <p:grpSpPr>
        <a:xfrm>
          <a:off x="0" y="0"/>
          <a:ext cx="0" cy="0"/>
          <a:chOff x="0" y="0"/>
          <a:chExt cx="0" cy="0"/>
        </a:xfrm>
      </p:grpSpPr>
      <p:pic>
        <p:nvPicPr>
          <p:cNvPr id="1281" name="Google Shape;1281;p112"/>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282" name="Google Shape;1282;p112"/>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283" name="Google Shape;1283;p112"/>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284" name="Google Shape;1284;p112"/>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285" name="Google Shape;1285;p112"/>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286" name="Google Shape;1286;p112"/>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287" name="Google Shape;1287;p112"/>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288" name="Google Shape;1288;p112"/>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112"/>
          <p:cNvSpPr txBox="1">
            <a:spLocks noGrp="1"/>
          </p:cNvSpPr>
          <p:nvPr>
            <p:ph type="title"/>
          </p:nvPr>
        </p:nvSpPr>
        <p:spPr>
          <a:xfrm>
            <a:off x="713225" y="1131613"/>
            <a:ext cx="4337400" cy="176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290" name="Google Shape;1290;p112"/>
          <p:cNvSpPr txBox="1">
            <a:spLocks noGrp="1"/>
          </p:cNvSpPr>
          <p:nvPr>
            <p:ph type="subTitle" idx="1"/>
          </p:nvPr>
        </p:nvSpPr>
        <p:spPr>
          <a:xfrm>
            <a:off x="713225" y="2895588"/>
            <a:ext cx="4337400" cy="1116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91" name="Google Shape;1291;p112"/>
          <p:cNvSpPr>
            <a:spLocks noGrp="1"/>
          </p:cNvSpPr>
          <p:nvPr>
            <p:ph type="pic" idx="2"/>
          </p:nvPr>
        </p:nvSpPr>
        <p:spPr>
          <a:xfrm>
            <a:off x="5576575" y="1140900"/>
            <a:ext cx="2854200" cy="2861700"/>
          </a:xfrm>
          <a:prstGeom prst="roundRect">
            <a:avLst>
              <a:gd name="adj" fmla="val 12500"/>
            </a:avLst>
          </a:prstGeom>
          <a:noFill/>
          <a:ln>
            <a:noFill/>
          </a:ln>
        </p:spPr>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92"/>
        <p:cNvGrpSpPr/>
        <p:nvPr/>
      </p:nvGrpSpPr>
      <p:grpSpPr>
        <a:xfrm>
          <a:off x="0" y="0"/>
          <a:ext cx="0" cy="0"/>
          <a:chOff x="0" y="0"/>
          <a:chExt cx="0" cy="0"/>
        </a:xfrm>
      </p:grpSpPr>
      <p:pic>
        <p:nvPicPr>
          <p:cNvPr id="1293" name="Google Shape;1293;p113"/>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294" name="Google Shape;1294;p113"/>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295" name="Google Shape;1295;p113"/>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296" name="Google Shape;1296;p113"/>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297" name="Google Shape;1297;p113"/>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298" name="Google Shape;1298;p113"/>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299" name="Google Shape;1299;p113"/>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300" name="Google Shape;1300;p113"/>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113"/>
          <p:cNvSpPr txBox="1">
            <a:spLocks noGrp="1"/>
          </p:cNvSpPr>
          <p:nvPr>
            <p:ph type="title"/>
          </p:nvPr>
        </p:nvSpPr>
        <p:spPr>
          <a:xfrm>
            <a:off x="713225" y="1516213"/>
            <a:ext cx="4509000" cy="1306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02" name="Google Shape;1302;p113"/>
          <p:cNvSpPr txBox="1">
            <a:spLocks noGrp="1"/>
          </p:cNvSpPr>
          <p:nvPr>
            <p:ph type="subTitle" idx="1"/>
          </p:nvPr>
        </p:nvSpPr>
        <p:spPr>
          <a:xfrm>
            <a:off x="713225" y="2822163"/>
            <a:ext cx="4509000" cy="80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303"/>
        <p:cNvGrpSpPr/>
        <p:nvPr/>
      </p:nvGrpSpPr>
      <p:grpSpPr>
        <a:xfrm>
          <a:off x="0" y="0"/>
          <a:ext cx="0" cy="0"/>
          <a:chOff x="0" y="0"/>
          <a:chExt cx="0" cy="0"/>
        </a:xfrm>
      </p:grpSpPr>
      <p:pic>
        <p:nvPicPr>
          <p:cNvPr id="1304" name="Google Shape;1304;p114"/>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305" name="Google Shape;1305;p114"/>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306" name="Google Shape;1306;p114"/>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307" name="Google Shape;1307;p114"/>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308" name="Google Shape;1308;p114"/>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309" name="Google Shape;1309;p114"/>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310" name="Google Shape;1310;p114"/>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311" name="Google Shape;1311;p114"/>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14"/>
          <p:cNvSpPr txBox="1">
            <a:spLocks noGrp="1"/>
          </p:cNvSpPr>
          <p:nvPr>
            <p:ph type="title"/>
          </p:nvPr>
        </p:nvSpPr>
        <p:spPr>
          <a:xfrm>
            <a:off x="4571975" y="870109"/>
            <a:ext cx="3858900" cy="1060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13" name="Google Shape;1313;p114"/>
          <p:cNvSpPr txBox="1">
            <a:spLocks noGrp="1"/>
          </p:cNvSpPr>
          <p:nvPr>
            <p:ph type="subTitle" idx="1"/>
          </p:nvPr>
        </p:nvSpPr>
        <p:spPr>
          <a:xfrm>
            <a:off x="4572158" y="1930909"/>
            <a:ext cx="3858900" cy="10803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14"/>
        <p:cNvGrpSpPr/>
        <p:nvPr/>
      </p:nvGrpSpPr>
      <p:grpSpPr>
        <a:xfrm>
          <a:off x="0" y="0"/>
          <a:ext cx="0" cy="0"/>
          <a:chOff x="0" y="0"/>
          <a:chExt cx="0" cy="0"/>
        </a:xfrm>
      </p:grpSpPr>
      <p:pic>
        <p:nvPicPr>
          <p:cNvPr id="1315" name="Google Shape;1315;p115"/>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316" name="Google Shape;1316;p115"/>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317" name="Google Shape;1317;p115"/>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318" name="Google Shape;1318;p115"/>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319" name="Google Shape;1319;p115"/>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320" name="Google Shape;1320;p115"/>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321" name="Google Shape;1321;p115"/>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322" name="Google Shape;1322;p115"/>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115"/>
          <p:cNvSpPr txBox="1">
            <a:spLocks noGrp="1"/>
          </p:cNvSpPr>
          <p:nvPr>
            <p:ph type="subTitle" idx="1"/>
          </p:nvPr>
        </p:nvSpPr>
        <p:spPr>
          <a:xfrm>
            <a:off x="4909763" y="2904625"/>
            <a:ext cx="2666700" cy="1199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24" name="Google Shape;1324;p115"/>
          <p:cNvSpPr txBox="1">
            <a:spLocks noGrp="1"/>
          </p:cNvSpPr>
          <p:nvPr>
            <p:ph type="subTitle" idx="2"/>
          </p:nvPr>
        </p:nvSpPr>
        <p:spPr>
          <a:xfrm>
            <a:off x="1567550" y="2904625"/>
            <a:ext cx="2666700" cy="1199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25" name="Google Shape;1325;p115"/>
          <p:cNvSpPr txBox="1">
            <a:spLocks noGrp="1"/>
          </p:cNvSpPr>
          <p:nvPr>
            <p:ph type="subTitle" idx="3"/>
          </p:nvPr>
        </p:nvSpPr>
        <p:spPr>
          <a:xfrm>
            <a:off x="1567561" y="2498125"/>
            <a:ext cx="2666700" cy="5589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6" name="Google Shape;1326;p115"/>
          <p:cNvSpPr txBox="1">
            <a:spLocks noGrp="1"/>
          </p:cNvSpPr>
          <p:nvPr>
            <p:ph type="subTitle" idx="4"/>
          </p:nvPr>
        </p:nvSpPr>
        <p:spPr>
          <a:xfrm>
            <a:off x="4909777" y="2498125"/>
            <a:ext cx="2666700" cy="5589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7" name="Google Shape;1327;p115"/>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text 4">
  <p:cSld name="TITLE_AND_BODY_2">
    <p:spTree>
      <p:nvGrpSpPr>
        <p:cNvPr id="1" name="Shape 1328"/>
        <p:cNvGrpSpPr/>
        <p:nvPr/>
      </p:nvGrpSpPr>
      <p:grpSpPr>
        <a:xfrm>
          <a:off x="0" y="0"/>
          <a:ext cx="0" cy="0"/>
          <a:chOff x="0" y="0"/>
          <a:chExt cx="0" cy="0"/>
        </a:xfrm>
      </p:grpSpPr>
      <p:pic>
        <p:nvPicPr>
          <p:cNvPr id="1329" name="Google Shape;1329;p116"/>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330" name="Google Shape;1330;p116"/>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331" name="Google Shape;1331;p116"/>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332" name="Google Shape;1332;p116"/>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333" name="Google Shape;1333;p116"/>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334" name="Google Shape;1334;p116"/>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335" name="Google Shape;1335;p116"/>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336" name="Google Shape;1336;p116"/>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16"/>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38" name="Google Shape;1338;p116"/>
          <p:cNvSpPr txBox="1">
            <a:spLocks noGrp="1"/>
          </p:cNvSpPr>
          <p:nvPr>
            <p:ph type="body" idx="1"/>
          </p:nvPr>
        </p:nvSpPr>
        <p:spPr>
          <a:xfrm>
            <a:off x="720000" y="1139539"/>
            <a:ext cx="7704000" cy="3388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Mukta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39"/>
        <p:cNvGrpSpPr/>
        <p:nvPr/>
      </p:nvGrpSpPr>
      <p:grpSpPr>
        <a:xfrm>
          <a:off x="0" y="0"/>
          <a:ext cx="0" cy="0"/>
          <a:chOff x="0" y="0"/>
          <a:chExt cx="0" cy="0"/>
        </a:xfrm>
      </p:grpSpPr>
      <p:pic>
        <p:nvPicPr>
          <p:cNvPr id="1340" name="Google Shape;1340;p117"/>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341" name="Google Shape;1341;p117"/>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342" name="Google Shape;1342;p117"/>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343" name="Google Shape;1343;p117"/>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344" name="Google Shape;1344;p117"/>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345" name="Google Shape;1345;p117"/>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346" name="Google Shape;1346;p117"/>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347" name="Google Shape;1347;p117"/>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17"/>
          <p:cNvSpPr txBox="1">
            <a:spLocks noGrp="1"/>
          </p:cNvSpPr>
          <p:nvPr>
            <p:ph type="subTitle" idx="1"/>
          </p:nvPr>
        </p:nvSpPr>
        <p:spPr>
          <a:xfrm>
            <a:off x="4648137" y="1439250"/>
            <a:ext cx="3514200" cy="190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49" name="Google Shape;1349;p117"/>
          <p:cNvSpPr txBox="1">
            <a:spLocks noGrp="1"/>
          </p:cNvSpPr>
          <p:nvPr>
            <p:ph type="subTitle" idx="2"/>
          </p:nvPr>
        </p:nvSpPr>
        <p:spPr>
          <a:xfrm>
            <a:off x="981663" y="1439250"/>
            <a:ext cx="3514200" cy="190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50" name="Google Shape;1350;p117"/>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51"/>
        <p:cNvGrpSpPr/>
        <p:nvPr/>
      </p:nvGrpSpPr>
      <p:grpSpPr>
        <a:xfrm>
          <a:off x="0" y="0"/>
          <a:ext cx="0" cy="0"/>
          <a:chOff x="0" y="0"/>
          <a:chExt cx="0" cy="0"/>
        </a:xfrm>
      </p:grpSpPr>
      <p:pic>
        <p:nvPicPr>
          <p:cNvPr id="1352" name="Google Shape;1352;p118"/>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353" name="Google Shape;1353;p118"/>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354" name="Google Shape;1354;p118"/>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355" name="Google Shape;1355;p118"/>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356" name="Google Shape;1356;p118"/>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357" name="Google Shape;1357;p118"/>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358" name="Google Shape;1358;p118"/>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359" name="Google Shape;1359;p118"/>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18"/>
          <p:cNvSpPr txBox="1">
            <a:spLocks noGrp="1"/>
          </p:cNvSpPr>
          <p:nvPr>
            <p:ph type="subTitle" idx="1"/>
          </p:nvPr>
        </p:nvSpPr>
        <p:spPr>
          <a:xfrm>
            <a:off x="881225" y="2916201"/>
            <a:ext cx="2288100" cy="896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61" name="Google Shape;1361;p118"/>
          <p:cNvSpPr txBox="1">
            <a:spLocks noGrp="1"/>
          </p:cNvSpPr>
          <p:nvPr>
            <p:ph type="subTitle" idx="2"/>
          </p:nvPr>
        </p:nvSpPr>
        <p:spPr>
          <a:xfrm>
            <a:off x="3427950" y="2916201"/>
            <a:ext cx="2288100" cy="896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62" name="Google Shape;1362;p118"/>
          <p:cNvSpPr txBox="1">
            <a:spLocks noGrp="1"/>
          </p:cNvSpPr>
          <p:nvPr>
            <p:ph type="subTitle" idx="3"/>
          </p:nvPr>
        </p:nvSpPr>
        <p:spPr>
          <a:xfrm>
            <a:off x="5974675" y="2916201"/>
            <a:ext cx="2288100" cy="896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63" name="Google Shape;1363;p118"/>
          <p:cNvSpPr txBox="1">
            <a:spLocks noGrp="1"/>
          </p:cNvSpPr>
          <p:nvPr>
            <p:ph type="subTitle" idx="4"/>
          </p:nvPr>
        </p:nvSpPr>
        <p:spPr>
          <a:xfrm>
            <a:off x="881225" y="2449000"/>
            <a:ext cx="2288100" cy="54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4" name="Google Shape;1364;p118"/>
          <p:cNvSpPr txBox="1">
            <a:spLocks noGrp="1"/>
          </p:cNvSpPr>
          <p:nvPr>
            <p:ph type="subTitle" idx="5"/>
          </p:nvPr>
        </p:nvSpPr>
        <p:spPr>
          <a:xfrm>
            <a:off x="3427954" y="2449000"/>
            <a:ext cx="2288100" cy="54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5" name="Google Shape;1365;p118"/>
          <p:cNvSpPr txBox="1">
            <a:spLocks noGrp="1"/>
          </p:cNvSpPr>
          <p:nvPr>
            <p:ph type="subTitle" idx="6"/>
          </p:nvPr>
        </p:nvSpPr>
        <p:spPr>
          <a:xfrm>
            <a:off x="5974675" y="2449000"/>
            <a:ext cx="2288100" cy="54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6" name="Google Shape;1366;p118"/>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67"/>
        <p:cNvGrpSpPr/>
        <p:nvPr/>
      </p:nvGrpSpPr>
      <p:grpSpPr>
        <a:xfrm>
          <a:off x="0" y="0"/>
          <a:ext cx="0" cy="0"/>
          <a:chOff x="0" y="0"/>
          <a:chExt cx="0" cy="0"/>
        </a:xfrm>
      </p:grpSpPr>
      <p:pic>
        <p:nvPicPr>
          <p:cNvPr id="1368" name="Google Shape;1368;p119"/>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369" name="Google Shape;1369;p119"/>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370" name="Google Shape;1370;p119"/>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371" name="Google Shape;1371;p119"/>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372" name="Google Shape;1372;p119"/>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373" name="Google Shape;1373;p119"/>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374" name="Google Shape;1374;p119"/>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375" name="Google Shape;1375;p119"/>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119"/>
          <p:cNvSpPr txBox="1">
            <a:spLocks noGrp="1"/>
          </p:cNvSpPr>
          <p:nvPr>
            <p:ph type="subTitle" idx="1"/>
          </p:nvPr>
        </p:nvSpPr>
        <p:spPr>
          <a:xfrm>
            <a:off x="2173150" y="2071500"/>
            <a:ext cx="20325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77" name="Google Shape;1377;p119"/>
          <p:cNvSpPr txBox="1">
            <a:spLocks noGrp="1"/>
          </p:cNvSpPr>
          <p:nvPr>
            <p:ph type="subTitle" idx="2"/>
          </p:nvPr>
        </p:nvSpPr>
        <p:spPr>
          <a:xfrm>
            <a:off x="5423154" y="2071500"/>
            <a:ext cx="20325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78" name="Google Shape;1378;p119"/>
          <p:cNvSpPr txBox="1">
            <a:spLocks noGrp="1"/>
          </p:cNvSpPr>
          <p:nvPr>
            <p:ph type="subTitle" idx="3"/>
          </p:nvPr>
        </p:nvSpPr>
        <p:spPr>
          <a:xfrm>
            <a:off x="2173150" y="3485775"/>
            <a:ext cx="20325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79" name="Google Shape;1379;p119"/>
          <p:cNvSpPr txBox="1">
            <a:spLocks noGrp="1"/>
          </p:cNvSpPr>
          <p:nvPr>
            <p:ph type="subTitle" idx="4"/>
          </p:nvPr>
        </p:nvSpPr>
        <p:spPr>
          <a:xfrm>
            <a:off x="5423154" y="3485775"/>
            <a:ext cx="20325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80" name="Google Shape;1380;p119"/>
          <p:cNvSpPr txBox="1">
            <a:spLocks noGrp="1"/>
          </p:cNvSpPr>
          <p:nvPr>
            <p:ph type="subTitle" idx="5"/>
          </p:nvPr>
        </p:nvSpPr>
        <p:spPr>
          <a:xfrm>
            <a:off x="2173150" y="1642100"/>
            <a:ext cx="20325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81" name="Google Shape;1381;p119"/>
          <p:cNvSpPr txBox="1">
            <a:spLocks noGrp="1"/>
          </p:cNvSpPr>
          <p:nvPr>
            <p:ph type="subTitle" idx="6"/>
          </p:nvPr>
        </p:nvSpPr>
        <p:spPr>
          <a:xfrm>
            <a:off x="2173150" y="3056475"/>
            <a:ext cx="20325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82" name="Google Shape;1382;p119"/>
          <p:cNvSpPr txBox="1">
            <a:spLocks noGrp="1"/>
          </p:cNvSpPr>
          <p:nvPr>
            <p:ph type="subTitle" idx="7"/>
          </p:nvPr>
        </p:nvSpPr>
        <p:spPr>
          <a:xfrm>
            <a:off x="5423150" y="1642100"/>
            <a:ext cx="20325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83" name="Google Shape;1383;p119"/>
          <p:cNvSpPr txBox="1">
            <a:spLocks noGrp="1"/>
          </p:cNvSpPr>
          <p:nvPr>
            <p:ph type="subTitle" idx="8"/>
          </p:nvPr>
        </p:nvSpPr>
        <p:spPr>
          <a:xfrm>
            <a:off x="5423150" y="3056475"/>
            <a:ext cx="20325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84" name="Google Shape;1384;p119"/>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85"/>
        <p:cNvGrpSpPr/>
        <p:nvPr/>
      </p:nvGrpSpPr>
      <p:grpSpPr>
        <a:xfrm>
          <a:off x="0" y="0"/>
          <a:ext cx="0" cy="0"/>
          <a:chOff x="0" y="0"/>
          <a:chExt cx="0" cy="0"/>
        </a:xfrm>
      </p:grpSpPr>
      <p:pic>
        <p:nvPicPr>
          <p:cNvPr id="1386" name="Google Shape;1386;p120"/>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387" name="Google Shape;1387;p120"/>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388" name="Google Shape;1388;p120"/>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389" name="Google Shape;1389;p120"/>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390" name="Google Shape;1390;p120"/>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391" name="Google Shape;1391;p120"/>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392" name="Google Shape;1392;p120"/>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393" name="Google Shape;1393;p120"/>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120"/>
          <p:cNvSpPr txBox="1">
            <a:spLocks noGrp="1"/>
          </p:cNvSpPr>
          <p:nvPr>
            <p:ph type="subTitle" idx="1"/>
          </p:nvPr>
        </p:nvSpPr>
        <p:spPr>
          <a:xfrm>
            <a:off x="1156066" y="1920601"/>
            <a:ext cx="20049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95" name="Google Shape;1395;p120"/>
          <p:cNvSpPr txBox="1">
            <a:spLocks noGrp="1"/>
          </p:cNvSpPr>
          <p:nvPr>
            <p:ph type="subTitle" idx="2"/>
          </p:nvPr>
        </p:nvSpPr>
        <p:spPr>
          <a:xfrm>
            <a:off x="3571066" y="1920601"/>
            <a:ext cx="20049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96" name="Google Shape;1396;p120"/>
          <p:cNvSpPr txBox="1">
            <a:spLocks noGrp="1"/>
          </p:cNvSpPr>
          <p:nvPr>
            <p:ph type="subTitle" idx="3"/>
          </p:nvPr>
        </p:nvSpPr>
        <p:spPr>
          <a:xfrm>
            <a:off x="1156066" y="3350825"/>
            <a:ext cx="20049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97" name="Google Shape;1397;p120"/>
          <p:cNvSpPr txBox="1">
            <a:spLocks noGrp="1"/>
          </p:cNvSpPr>
          <p:nvPr>
            <p:ph type="subTitle" idx="4"/>
          </p:nvPr>
        </p:nvSpPr>
        <p:spPr>
          <a:xfrm>
            <a:off x="3571066" y="3350825"/>
            <a:ext cx="20049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98" name="Google Shape;1398;p120"/>
          <p:cNvSpPr txBox="1">
            <a:spLocks noGrp="1"/>
          </p:cNvSpPr>
          <p:nvPr>
            <p:ph type="subTitle" idx="5"/>
          </p:nvPr>
        </p:nvSpPr>
        <p:spPr>
          <a:xfrm>
            <a:off x="5990834" y="1920601"/>
            <a:ext cx="19971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99" name="Google Shape;1399;p120"/>
          <p:cNvSpPr txBox="1">
            <a:spLocks noGrp="1"/>
          </p:cNvSpPr>
          <p:nvPr>
            <p:ph type="subTitle" idx="6"/>
          </p:nvPr>
        </p:nvSpPr>
        <p:spPr>
          <a:xfrm>
            <a:off x="5990834" y="3350825"/>
            <a:ext cx="19971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00" name="Google Shape;1400;p120"/>
          <p:cNvSpPr txBox="1">
            <a:spLocks noGrp="1"/>
          </p:cNvSpPr>
          <p:nvPr>
            <p:ph type="subTitle" idx="7"/>
          </p:nvPr>
        </p:nvSpPr>
        <p:spPr>
          <a:xfrm>
            <a:off x="1160003" y="1504200"/>
            <a:ext cx="19974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1" name="Google Shape;1401;p120"/>
          <p:cNvSpPr txBox="1">
            <a:spLocks noGrp="1"/>
          </p:cNvSpPr>
          <p:nvPr>
            <p:ph type="subTitle" idx="8"/>
          </p:nvPr>
        </p:nvSpPr>
        <p:spPr>
          <a:xfrm>
            <a:off x="3575003" y="1504200"/>
            <a:ext cx="19971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2" name="Google Shape;1402;p120"/>
          <p:cNvSpPr txBox="1">
            <a:spLocks noGrp="1"/>
          </p:cNvSpPr>
          <p:nvPr>
            <p:ph type="subTitle" idx="9"/>
          </p:nvPr>
        </p:nvSpPr>
        <p:spPr>
          <a:xfrm>
            <a:off x="5994756" y="1504200"/>
            <a:ext cx="19890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3" name="Google Shape;1403;p120"/>
          <p:cNvSpPr txBox="1">
            <a:spLocks noGrp="1"/>
          </p:cNvSpPr>
          <p:nvPr>
            <p:ph type="subTitle" idx="13"/>
          </p:nvPr>
        </p:nvSpPr>
        <p:spPr>
          <a:xfrm>
            <a:off x="1160003" y="2934400"/>
            <a:ext cx="19974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4" name="Google Shape;1404;p120"/>
          <p:cNvSpPr txBox="1">
            <a:spLocks noGrp="1"/>
          </p:cNvSpPr>
          <p:nvPr>
            <p:ph type="subTitle" idx="14"/>
          </p:nvPr>
        </p:nvSpPr>
        <p:spPr>
          <a:xfrm>
            <a:off x="3575003" y="2934400"/>
            <a:ext cx="19971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5" name="Google Shape;1405;p120"/>
          <p:cNvSpPr txBox="1">
            <a:spLocks noGrp="1"/>
          </p:cNvSpPr>
          <p:nvPr>
            <p:ph type="subTitle" idx="15"/>
          </p:nvPr>
        </p:nvSpPr>
        <p:spPr>
          <a:xfrm>
            <a:off x="5994756" y="2934400"/>
            <a:ext cx="19890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6" name="Google Shape;1406;p120"/>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Five columns">
  <p:cSld name="CUSTOM_7_1">
    <p:spTree>
      <p:nvGrpSpPr>
        <p:cNvPr id="1" name="Shape 1407"/>
        <p:cNvGrpSpPr/>
        <p:nvPr/>
      </p:nvGrpSpPr>
      <p:grpSpPr>
        <a:xfrm>
          <a:off x="0" y="0"/>
          <a:ext cx="0" cy="0"/>
          <a:chOff x="0" y="0"/>
          <a:chExt cx="0" cy="0"/>
        </a:xfrm>
      </p:grpSpPr>
      <p:pic>
        <p:nvPicPr>
          <p:cNvPr id="1408" name="Google Shape;1408;p121"/>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409" name="Google Shape;1409;p121"/>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410" name="Google Shape;1410;p121"/>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411" name="Google Shape;1411;p121"/>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412" name="Google Shape;1412;p121"/>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413" name="Google Shape;1413;p121"/>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414" name="Google Shape;1414;p121"/>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415" name="Google Shape;1415;p121"/>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121"/>
          <p:cNvSpPr txBox="1">
            <a:spLocks noGrp="1"/>
          </p:cNvSpPr>
          <p:nvPr>
            <p:ph type="subTitle" idx="1"/>
          </p:nvPr>
        </p:nvSpPr>
        <p:spPr>
          <a:xfrm>
            <a:off x="1024800" y="1920601"/>
            <a:ext cx="22644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7" name="Google Shape;1417;p121"/>
          <p:cNvSpPr txBox="1">
            <a:spLocks noGrp="1"/>
          </p:cNvSpPr>
          <p:nvPr>
            <p:ph type="subTitle" idx="2"/>
          </p:nvPr>
        </p:nvSpPr>
        <p:spPr>
          <a:xfrm>
            <a:off x="3435300" y="1920601"/>
            <a:ext cx="22734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8" name="Google Shape;1418;p121"/>
          <p:cNvSpPr txBox="1">
            <a:spLocks noGrp="1"/>
          </p:cNvSpPr>
          <p:nvPr>
            <p:ph type="subTitle" idx="3"/>
          </p:nvPr>
        </p:nvSpPr>
        <p:spPr>
          <a:xfrm>
            <a:off x="2230050" y="3274625"/>
            <a:ext cx="22644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9" name="Google Shape;1419;p121"/>
          <p:cNvSpPr txBox="1">
            <a:spLocks noGrp="1"/>
          </p:cNvSpPr>
          <p:nvPr>
            <p:ph type="subTitle" idx="4"/>
          </p:nvPr>
        </p:nvSpPr>
        <p:spPr>
          <a:xfrm>
            <a:off x="4640550" y="3274625"/>
            <a:ext cx="22734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20" name="Google Shape;1420;p121"/>
          <p:cNvSpPr txBox="1">
            <a:spLocks noGrp="1"/>
          </p:cNvSpPr>
          <p:nvPr>
            <p:ph type="subTitle" idx="5"/>
          </p:nvPr>
        </p:nvSpPr>
        <p:spPr>
          <a:xfrm>
            <a:off x="5836500" y="1920601"/>
            <a:ext cx="22827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21" name="Google Shape;1421;p121"/>
          <p:cNvSpPr txBox="1">
            <a:spLocks noGrp="1"/>
          </p:cNvSpPr>
          <p:nvPr>
            <p:ph type="subTitle" idx="6"/>
          </p:nvPr>
        </p:nvSpPr>
        <p:spPr>
          <a:xfrm>
            <a:off x="1029247" y="1504200"/>
            <a:ext cx="22557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2" name="Google Shape;1422;p121"/>
          <p:cNvSpPr txBox="1">
            <a:spLocks noGrp="1"/>
          </p:cNvSpPr>
          <p:nvPr>
            <p:ph type="subTitle" idx="7"/>
          </p:nvPr>
        </p:nvSpPr>
        <p:spPr>
          <a:xfrm>
            <a:off x="3439764" y="1504200"/>
            <a:ext cx="22644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3" name="Google Shape;1423;p121"/>
          <p:cNvSpPr txBox="1">
            <a:spLocks noGrp="1"/>
          </p:cNvSpPr>
          <p:nvPr>
            <p:ph type="subTitle" idx="8"/>
          </p:nvPr>
        </p:nvSpPr>
        <p:spPr>
          <a:xfrm>
            <a:off x="5840982" y="1504200"/>
            <a:ext cx="22734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4" name="Google Shape;1424;p121"/>
          <p:cNvSpPr txBox="1">
            <a:spLocks noGrp="1"/>
          </p:cNvSpPr>
          <p:nvPr>
            <p:ph type="subTitle" idx="9"/>
          </p:nvPr>
        </p:nvSpPr>
        <p:spPr>
          <a:xfrm>
            <a:off x="2234497" y="2858200"/>
            <a:ext cx="22557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5" name="Google Shape;1425;p121"/>
          <p:cNvSpPr txBox="1">
            <a:spLocks noGrp="1"/>
          </p:cNvSpPr>
          <p:nvPr>
            <p:ph type="subTitle" idx="13"/>
          </p:nvPr>
        </p:nvSpPr>
        <p:spPr>
          <a:xfrm>
            <a:off x="4645014" y="2858200"/>
            <a:ext cx="22644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6" name="Google Shape;1426;p121"/>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427"/>
        <p:cNvGrpSpPr/>
        <p:nvPr/>
      </p:nvGrpSpPr>
      <p:grpSpPr>
        <a:xfrm>
          <a:off x="0" y="0"/>
          <a:ext cx="0" cy="0"/>
          <a:chOff x="0" y="0"/>
          <a:chExt cx="0" cy="0"/>
        </a:xfrm>
      </p:grpSpPr>
      <p:pic>
        <p:nvPicPr>
          <p:cNvPr id="1428" name="Google Shape;1428;p122"/>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429" name="Google Shape;1429;p122"/>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430" name="Google Shape;1430;p122"/>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431" name="Google Shape;1431;p122"/>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432" name="Google Shape;1432;p122"/>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433" name="Google Shape;1433;p122"/>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434" name="Google Shape;1434;p122"/>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435" name="Google Shape;1435;p122"/>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122"/>
          <p:cNvSpPr txBox="1">
            <a:spLocks noGrp="1"/>
          </p:cNvSpPr>
          <p:nvPr>
            <p:ph type="title"/>
          </p:nvPr>
        </p:nvSpPr>
        <p:spPr>
          <a:xfrm>
            <a:off x="2223600" y="628312"/>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437" name="Google Shape;1437;p122"/>
          <p:cNvSpPr txBox="1">
            <a:spLocks noGrp="1"/>
          </p:cNvSpPr>
          <p:nvPr>
            <p:ph type="subTitle" idx="1"/>
          </p:nvPr>
        </p:nvSpPr>
        <p:spPr>
          <a:xfrm>
            <a:off x="2223600" y="1364276"/>
            <a:ext cx="4696800" cy="598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38" name="Google Shape;1438;p122"/>
          <p:cNvSpPr txBox="1">
            <a:spLocks noGrp="1"/>
          </p:cNvSpPr>
          <p:nvPr>
            <p:ph type="title" idx="2"/>
          </p:nvPr>
        </p:nvSpPr>
        <p:spPr>
          <a:xfrm>
            <a:off x="2223600" y="1904368"/>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439" name="Google Shape;1439;p122"/>
          <p:cNvSpPr txBox="1">
            <a:spLocks noGrp="1"/>
          </p:cNvSpPr>
          <p:nvPr>
            <p:ph type="subTitle" idx="3"/>
          </p:nvPr>
        </p:nvSpPr>
        <p:spPr>
          <a:xfrm>
            <a:off x="2223600" y="2640332"/>
            <a:ext cx="4696800" cy="598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40" name="Google Shape;1440;p122"/>
          <p:cNvSpPr txBox="1">
            <a:spLocks noGrp="1"/>
          </p:cNvSpPr>
          <p:nvPr>
            <p:ph type="title" idx="4"/>
          </p:nvPr>
        </p:nvSpPr>
        <p:spPr>
          <a:xfrm>
            <a:off x="2223600" y="3180424"/>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441" name="Google Shape;1441;p122"/>
          <p:cNvSpPr txBox="1">
            <a:spLocks noGrp="1"/>
          </p:cNvSpPr>
          <p:nvPr>
            <p:ph type="subTitle" idx="5"/>
          </p:nvPr>
        </p:nvSpPr>
        <p:spPr>
          <a:xfrm>
            <a:off x="2223600" y="3916388"/>
            <a:ext cx="4696800" cy="598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442"/>
        <p:cNvGrpSpPr/>
        <p:nvPr/>
      </p:nvGrpSpPr>
      <p:grpSpPr>
        <a:xfrm>
          <a:off x="0" y="0"/>
          <a:ext cx="0" cy="0"/>
          <a:chOff x="0" y="0"/>
          <a:chExt cx="0" cy="0"/>
        </a:xfrm>
      </p:grpSpPr>
      <p:pic>
        <p:nvPicPr>
          <p:cNvPr id="1443" name="Google Shape;1443;p123"/>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444" name="Google Shape;1444;p123"/>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445" name="Google Shape;1445;p123"/>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446" name="Google Shape;1446;p123"/>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447" name="Google Shape;1447;p123"/>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448" name="Google Shape;1448;p123"/>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449" name="Google Shape;1449;p123"/>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450" name="Google Shape;1450;p123"/>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23"/>
          <p:cNvSpPr txBox="1">
            <a:spLocks noGrp="1"/>
          </p:cNvSpPr>
          <p:nvPr>
            <p:ph type="title"/>
          </p:nvPr>
        </p:nvSpPr>
        <p:spPr>
          <a:xfrm>
            <a:off x="1185150" y="2114550"/>
            <a:ext cx="13989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452" name="Google Shape;1452;p123"/>
          <p:cNvSpPr txBox="1">
            <a:spLocks noGrp="1"/>
          </p:cNvSpPr>
          <p:nvPr>
            <p:ph type="subTitle" idx="1"/>
          </p:nvPr>
        </p:nvSpPr>
        <p:spPr>
          <a:xfrm>
            <a:off x="893025" y="3248175"/>
            <a:ext cx="19821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453" name="Google Shape;1453;p123"/>
          <p:cNvSpPr txBox="1">
            <a:spLocks noGrp="1"/>
          </p:cNvSpPr>
          <p:nvPr>
            <p:ph type="title" idx="2"/>
          </p:nvPr>
        </p:nvSpPr>
        <p:spPr>
          <a:xfrm>
            <a:off x="3873100" y="2114550"/>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454" name="Google Shape;1454;p123"/>
          <p:cNvSpPr txBox="1">
            <a:spLocks noGrp="1"/>
          </p:cNvSpPr>
          <p:nvPr>
            <p:ph type="subTitle" idx="3"/>
          </p:nvPr>
        </p:nvSpPr>
        <p:spPr>
          <a:xfrm>
            <a:off x="3580988" y="3248175"/>
            <a:ext cx="19821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455" name="Google Shape;1455;p123"/>
          <p:cNvSpPr txBox="1">
            <a:spLocks noGrp="1"/>
          </p:cNvSpPr>
          <p:nvPr>
            <p:ph type="title" idx="4"/>
          </p:nvPr>
        </p:nvSpPr>
        <p:spPr>
          <a:xfrm>
            <a:off x="6561150" y="2114550"/>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456" name="Google Shape;1456;p123"/>
          <p:cNvSpPr txBox="1">
            <a:spLocks noGrp="1"/>
          </p:cNvSpPr>
          <p:nvPr>
            <p:ph type="subTitle" idx="5"/>
          </p:nvPr>
        </p:nvSpPr>
        <p:spPr>
          <a:xfrm>
            <a:off x="6268950" y="3248175"/>
            <a:ext cx="19821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457" name="Google Shape;1457;p123"/>
          <p:cNvSpPr txBox="1">
            <a:spLocks noGrp="1"/>
          </p:cNvSpPr>
          <p:nvPr>
            <p:ph type="title" idx="6"/>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11" name="Google Shape;111;p13"/>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112" name="Google Shape;112;p13"/>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113" name="Google Shape;113;p13"/>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114" name="Google Shape;114;p13"/>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115" name="Google Shape;115;p13"/>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116" name="Google Shape;116;p13"/>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117" name="Google Shape;117;p13"/>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txBox="1">
            <a:spLocks noGrp="1"/>
          </p:cNvSpPr>
          <p:nvPr>
            <p:ph type="subTitle" idx="1"/>
          </p:nvPr>
        </p:nvSpPr>
        <p:spPr>
          <a:xfrm>
            <a:off x="3419215" y="2126357"/>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subTitle" idx="2"/>
          </p:nvPr>
        </p:nvSpPr>
        <p:spPr>
          <a:xfrm>
            <a:off x="6118485" y="2126357"/>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3"/>
          <p:cNvSpPr txBox="1">
            <a:spLocks noGrp="1"/>
          </p:cNvSpPr>
          <p:nvPr>
            <p:ph type="subTitle" idx="3"/>
          </p:nvPr>
        </p:nvSpPr>
        <p:spPr>
          <a:xfrm>
            <a:off x="6118488" y="379606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subTitle" idx="4"/>
          </p:nvPr>
        </p:nvSpPr>
        <p:spPr>
          <a:xfrm>
            <a:off x="3419211" y="379606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3"/>
          <p:cNvSpPr txBox="1">
            <a:spLocks noGrp="1"/>
          </p:cNvSpPr>
          <p:nvPr>
            <p:ph type="title" hasCustomPrompt="1"/>
          </p:nvPr>
        </p:nvSpPr>
        <p:spPr>
          <a:xfrm>
            <a:off x="3419215" y="13253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5" hasCustomPrompt="1"/>
          </p:nvPr>
        </p:nvSpPr>
        <p:spPr>
          <a:xfrm>
            <a:off x="6118488" y="2994504"/>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6" hasCustomPrompt="1"/>
          </p:nvPr>
        </p:nvSpPr>
        <p:spPr>
          <a:xfrm>
            <a:off x="6118485" y="13253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7" hasCustomPrompt="1"/>
          </p:nvPr>
        </p:nvSpPr>
        <p:spPr>
          <a:xfrm>
            <a:off x="3419211" y="29945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subTitle" idx="8"/>
          </p:nvPr>
        </p:nvSpPr>
        <p:spPr>
          <a:xfrm>
            <a:off x="3419215" y="17944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 name="Google Shape;127;p13"/>
          <p:cNvSpPr txBox="1">
            <a:spLocks noGrp="1"/>
          </p:cNvSpPr>
          <p:nvPr>
            <p:ph type="subTitle" idx="9"/>
          </p:nvPr>
        </p:nvSpPr>
        <p:spPr>
          <a:xfrm>
            <a:off x="6118485" y="17944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13"/>
          <p:cNvSpPr txBox="1">
            <a:spLocks noGrp="1"/>
          </p:cNvSpPr>
          <p:nvPr>
            <p:ph type="subTitle" idx="13"/>
          </p:nvPr>
        </p:nvSpPr>
        <p:spPr>
          <a:xfrm>
            <a:off x="3419211" y="346360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13"/>
          <p:cNvSpPr txBox="1">
            <a:spLocks noGrp="1"/>
          </p:cNvSpPr>
          <p:nvPr>
            <p:ph type="subTitle" idx="14"/>
          </p:nvPr>
        </p:nvSpPr>
        <p:spPr>
          <a:xfrm>
            <a:off x="6118485" y="3463663"/>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13"/>
          <p:cNvSpPr txBox="1">
            <a:spLocks noGrp="1"/>
          </p:cNvSpPr>
          <p:nvPr>
            <p:ph type="title" idx="15"/>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458"/>
        <p:cNvGrpSpPr/>
        <p:nvPr/>
      </p:nvGrpSpPr>
      <p:grpSpPr>
        <a:xfrm>
          <a:off x="0" y="0"/>
          <a:ext cx="0" cy="0"/>
          <a:chOff x="0" y="0"/>
          <a:chExt cx="0" cy="0"/>
        </a:xfrm>
      </p:grpSpPr>
      <p:pic>
        <p:nvPicPr>
          <p:cNvPr id="1459" name="Google Shape;1459;p124"/>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460" name="Google Shape;1460;p124"/>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461" name="Google Shape;1461;p124"/>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462" name="Google Shape;1462;p124"/>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463" name="Google Shape;1463;p124"/>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464" name="Google Shape;1464;p124"/>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465" name="Google Shape;1465;p124"/>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466" name="Google Shape;1466;p124"/>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24"/>
          <p:cNvSpPr txBox="1">
            <a:spLocks noGrp="1"/>
          </p:cNvSpPr>
          <p:nvPr>
            <p:ph type="title"/>
          </p:nvPr>
        </p:nvSpPr>
        <p:spPr>
          <a:xfrm>
            <a:off x="2347938" y="677525"/>
            <a:ext cx="4448100" cy="105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468" name="Google Shape;1468;p124"/>
          <p:cNvSpPr txBox="1">
            <a:spLocks noGrp="1"/>
          </p:cNvSpPr>
          <p:nvPr>
            <p:ph type="subTitle" idx="1"/>
          </p:nvPr>
        </p:nvSpPr>
        <p:spPr>
          <a:xfrm>
            <a:off x="2347900" y="1841450"/>
            <a:ext cx="4448100" cy="1058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69" name="Google Shape;1469;p124"/>
          <p:cNvSpPr txBox="1"/>
          <p:nvPr/>
        </p:nvSpPr>
        <p:spPr>
          <a:xfrm>
            <a:off x="2099100" y="3764350"/>
            <a:ext cx="4945800" cy="55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Mukta"/>
                <a:ea typeface="Mukta"/>
                <a:cs typeface="Mukta"/>
                <a:sym typeface="Mukta"/>
              </a:rPr>
              <a:t>CREDITS:</a:t>
            </a:r>
            <a:r>
              <a:rPr lang="en" sz="1200" b="0" i="0" u="none" strike="noStrike" cap="none">
                <a:solidFill>
                  <a:schemeClr val="dk1"/>
                </a:solidFill>
                <a:latin typeface="Mukta"/>
                <a:ea typeface="Mukta"/>
                <a:cs typeface="Mukta"/>
                <a:sym typeface="Mukta"/>
              </a:rPr>
              <a:t> This presentation template was created by </a:t>
            </a:r>
            <a:r>
              <a:rPr lang="en" sz="1200" b="1" i="0" u="none" strike="noStrike" cap="none">
                <a:solidFill>
                  <a:schemeClr val="hlink"/>
                </a:solidFill>
                <a:uFill>
                  <a:noFill/>
                </a:uFill>
                <a:latin typeface="Mukta"/>
                <a:ea typeface="Mukta"/>
                <a:cs typeface="Mukta"/>
                <a:sym typeface="Mukta"/>
                <a:hlinkClick r:id="rId3"/>
              </a:rPr>
              <a:t>Slidesgo</a:t>
            </a:r>
            <a:r>
              <a:rPr lang="en" sz="1200" b="0" i="0" u="none" strike="noStrike" cap="none">
                <a:solidFill>
                  <a:schemeClr val="dk1"/>
                </a:solidFill>
                <a:latin typeface="Mukta"/>
                <a:ea typeface="Mukta"/>
                <a:cs typeface="Mukta"/>
                <a:sym typeface="Mukta"/>
              </a:rPr>
              <a:t>, and includes icons by </a:t>
            </a:r>
            <a:r>
              <a:rPr lang="en" sz="1200" b="1" i="0" u="none" strike="noStrike" cap="none">
                <a:solidFill>
                  <a:schemeClr val="dk1"/>
                </a:solidFill>
                <a:uFill>
                  <a:noFill/>
                </a:uFill>
                <a:latin typeface="Mukta"/>
                <a:ea typeface="Mukta"/>
                <a:cs typeface="Mukta"/>
                <a:sym typeface="Mukta"/>
                <a:hlinkClick r:id="rId4">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Mukta"/>
                <a:ea typeface="Mukta"/>
                <a:cs typeface="Mukta"/>
                <a:sym typeface="Mukta"/>
              </a:rPr>
              <a:t>, and infographics &amp; images by </a:t>
            </a:r>
            <a:r>
              <a:rPr lang="en" sz="1200" b="1" i="0" u="none" strike="noStrike" cap="none">
                <a:solidFill>
                  <a:schemeClr val="dk1"/>
                </a:solidFill>
                <a:uFill>
                  <a:noFill/>
                </a:uFill>
                <a:latin typeface="Mukta"/>
                <a:ea typeface="Mukta"/>
                <a:cs typeface="Mukta"/>
                <a:sym typeface="Mukta"/>
                <a:hlinkClick r:id="rId5">
                  <a:extLst>
                    <a:ext uri="{A12FA001-AC4F-418D-AE19-62706E023703}">
                      <ahyp:hlinkClr xmlns:ahyp="http://schemas.microsoft.com/office/drawing/2018/hyperlinkcolor" val="tx"/>
                    </a:ext>
                  </a:extLst>
                </a:hlinkClick>
              </a:rPr>
              <a:t>Freepik</a:t>
            </a:r>
            <a:r>
              <a:rPr lang="en" sz="1200" b="0" i="0" u="sng" strike="noStrike" cap="none">
                <a:solidFill>
                  <a:schemeClr val="dk1"/>
                </a:solidFill>
                <a:latin typeface="Mukta"/>
                <a:ea typeface="Mukta"/>
                <a:cs typeface="Mukta"/>
                <a:sym typeface="Mukta"/>
              </a:rPr>
              <a:t> </a:t>
            </a:r>
            <a:endParaRPr sz="1200" b="1" i="0" u="sng" strike="noStrike" cap="none">
              <a:solidFill>
                <a:schemeClr val="dk1"/>
              </a:solidFill>
              <a:latin typeface="Mukta"/>
              <a:ea typeface="Mukta"/>
              <a:cs typeface="Mukta"/>
              <a:sym typeface="Mukta"/>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70"/>
        <p:cNvGrpSpPr/>
        <p:nvPr/>
      </p:nvGrpSpPr>
      <p:grpSpPr>
        <a:xfrm>
          <a:off x="0" y="0"/>
          <a:ext cx="0" cy="0"/>
          <a:chOff x="0" y="0"/>
          <a:chExt cx="0" cy="0"/>
        </a:xfrm>
      </p:grpSpPr>
      <p:pic>
        <p:nvPicPr>
          <p:cNvPr id="1471" name="Google Shape;1471;p125"/>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472" name="Google Shape;1472;p125"/>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473" name="Google Shape;1473;p125"/>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474" name="Google Shape;1474;p125"/>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475" name="Google Shape;1475;p125"/>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476" name="Google Shape;1476;p125"/>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477" name="Google Shape;1477;p125"/>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78"/>
        <p:cNvGrpSpPr/>
        <p:nvPr/>
      </p:nvGrpSpPr>
      <p:grpSpPr>
        <a:xfrm>
          <a:off x="0" y="0"/>
          <a:ext cx="0" cy="0"/>
          <a:chOff x="0" y="0"/>
          <a:chExt cx="0" cy="0"/>
        </a:xfrm>
      </p:grpSpPr>
      <p:pic>
        <p:nvPicPr>
          <p:cNvPr id="1479" name="Google Shape;1479;p126"/>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480" name="Google Shape;1480;p126"/>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481" name="Google Shape;1481;p126"/>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482" name="Google Shape;1482;p126"/>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483" name="Google Shape;1483;p126"/>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484" name="Google Shape;1484;p126"/>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485" name="Google Shape;1485;p126"/>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486" name="Google Shape;1486;p126"/>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131"/>
        <p:cNvGrpSpPr/>
        <p:nvPr/>
      </p:nvGrpSpPr>
      <p:grpSpPr>
        <a:xfrm>
          <a:off x="0" y="0"/>
          <a:ext cx="0" cy="0"/>
          <a:chOff x="0" y="0"/>
          <a:chExt cx="0" cy="0"/>
        </a:xfrm>
      </p:grpSpPr>
      <p:pic>
        <p:nvPicPr>
          <p:cNvPr id="132" name="Google Shape;132;p14"/>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33" name="Google Shape;133;p14"/>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134" name="Google Shape;134;p14"/>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35" name="Google Shape;135;p14"/>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36" name="Google Shape;136;p14"/>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137" name="Google Shape;137;p14"/>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138" name="Google Shape;138;p14"/>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139" name="Google Shape;139;p14"/>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14"/>
          <p:cNvSpPr txBox="1">
            <a:spLocks noGrp="1"/>
          </p:cNvSpPr>
          <p:nvPr>
            <p:ph type="body" idx="1"/>
          </p:nvPr>
        </p:nvSpPr>
        <p:spPr>
          <a:xfrm>
            <a:off x="2165700" y="1629475"/>
            <a:ext cx="4812600" cy="2115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2"/>
        <p:cNvGrpSpPr/>
        <p:nvPr/>
      </p:nvGrpSpPr>
      <p:grpSpPr>
        <a:xfrm>
          <a:off x="0" y="0"/>
          <a:ext cx="0" cy="0"/>
          <a:chOff x="0" y="0"/>
          <a:chExt cx="0" cy="0"/>
        </a:xfrm>
      </p:grpSpPr>
      <p:pic>
        <p:nvPicPr>
          <p:cNvPr id="143" name="Google Shape;143;p15"/>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44" name="Google Shape;144;p15"/>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145" name="Google Shape;145;p15"/>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46" name="Google Shape;146;p15"/>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47" name="Google Shape;147;p15"/>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148" name="Google Shape;148;p15"/>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149" name="Google Shape;149;p15"/>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150" name="Google Shape;150;p15"/>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52"/>
        <p:cNvGrpSpPr/>
        <p:nvPr/>
      </p:nvGrpSpPr>
      <p:grpSpPr>
        <a:xfrm>
          <a:off x="0" y="0"/>
          <a:ext cx="0" cy="0"/>
          <a:chOff x="0" y="0"/>
          <a:chExt cx="0" cy="0"/>
        </a:xfrm>
      </p:grpSpPr>
      <p:pic>
        <p:nvPicPr>
          <p:cNvPr id="153" name="Google Shape;153;p16"/>
          <p:cNvPicPr preferRelativeResize="0"/>
          <p:nvPr/>
        </p:nvPicPr>
        <p:blipFill rotWithShape="1">
          <a:blip r:embed="rId2">
            <a:alphaModFix amt="41000"/>
          </a:blip>
          <a:srcRect l="7260" t="2705" r="8407" b="2714"/>
          <a:stretch/>
        </p:blipFill>
        <p:spPr>
          <a:xfrm rot="8493668">
            <a:off x="3311368" y="-1176635"/>
            <a:ext cx="4063104" cy="2563049"/>
          </a:xfrm>
          <a:prstGeom prst="rect">
            <a:avLst/>
          </a:prstGeom>
          <a:noFill/>
          <a:ln>
            <a:noFill/>
          </a:ln>
        </p:spPr>
      </p:pic>
      <p:pic>
        <p:nvPicPr>
          <p:cNvPr id="154" name="Google Shape;154;p16"/>
          <p:cNvPicPr preferRelativeResize="0"/>
          <p:nvPr/>
        </p:nvPicPr>
        <p:blipFill rotWithShape="1">
          <a:blip r:embed="rId2">
            <a:alphaModFix amt="41000"/>
          </a:blip>
          <a:srcRect l="7260" t="2705" r="8407" b="2714"/>
          <a:stretch/>
        </p:blipFill>
        <p:spPr>
          <a:xfrm rot="4">
            <a:off x="-1763455" y="791987"/>
            <a:ext cx="4063104" cy="2563050"/>
          </a:xfrm>
          <a:prstGeom prst="rect">
            <a:avLst/>
          </a:prstGeom>
          <a:noFill/>
          <a:ln>
            <a:noFill/>
          </a:ln>
        </p:spPr>
      </p:pic>
      <p:pic>
        <p:nvPicPr>
          <p:cNvPr id="155" name="Google Shape;155;p16"/>
          <p:cNvPicPr preferRelativeResize="0"/>
          <p:nvPr/>
        </p:nvPicPr>
        <p:blipFill rotWithShape="1">
          <a:blip r:embed="rId2">
            <a:alphaModFix amt="41000"/>
          </a:blip>
          <a:srcRect l="7260" t="2705" r="8407" b="2714"/>
          <a:stretch/>
        </p:blipFill>
        <p:spPr>
          <a:xfrm rot="9">
            <a:off x="4960095" y="3774589"/>
            <a:ext cx="4063104" cy="2563050"/>
          </a:xfrm>
          <a:prstGeom prst="rect">
            <a:avLst/>
          </a:prstGeom>
          <a:noFill/>
          <a:ln>
            <a:noFill/>
          </a:ln>
        </p:spPr>
      </p:pic>
      <p:pic>
        <p:nvPicPr>
          <p:cNvPr id="156" name="Google Shape;156;p16"/>
          <p:cNvPicPr preferRelativeResize="0"/>
          <p:nvPr/>
        </p:nvPicPr>
        <p:blipFill rotWithShape="1">
          <a:blip r:embed="rId2">
            <a:alphaModFix amt="41000"/>
          </a:blip>
          <a:srcRect l="7260" t="2705" r="8407" b="2714"/>
          <a:stretch/>
        </p:blipFill>
        <p:spPr>
          <a:xfrm rot="-4052026">
            <a:off x="5914645" y="2015838"/>
            <a:ext cx="4063106" cy="2563050"/>
          </a:xfrm>
          <a:prstGeom prst="rect">
            <a:avLst/>
          </a:prstGeom>
          <a:noFill/>
          <a:ln>
            <a:noFill/>
          </a:ln>
        </p:spPr>
      </p:pic>
      <p:pic>
        <p:nvPicPr>
          <p:cNvPr id="157" name="Google Shape;157;p16"/>
          <p:cNvPicPr preferRelativeResize="0"/>
          <p:nvPr/>
        </p:nvPicPr>
        <p:blipFill rotWithShape="1">
          <a:blip r:embed="rId2">
            <a:alphaModFix amt="41000"/>
          </a:blip>
          <a:srcRect l="7260" t="2705" r="8407" b="2714"/>
          <a:stretch/>
        </p:blipFill>
        <p:spPr>
          <a:xfrm rot="-544516">
            <a:off x="-1804631" y="-1355160"/>
            <a:ext cx="4063104" cy="2563049"/>
          </a:xfrm>
          <a:prstGeom prst="rect">
            <a:avLst/>
          </a:prstGeom>
          <a:noFill/>
          <a:ln>
            <a:noFill/>
          </a:ln>
        </p:spPr>
      </p:pic>
      <p:pic>
        <p:nvPicPr>
          <p:cNvPr id="158" name="Google Shape;158;p16"/>
          <p:cNvPicPr preferRelativeResize="0"/>
          <p:nvPr/>
        </p:nvPicPr>
        <p:blipFill rotWithShape="1">
          <a:blip r:embed="rId2">
            <a:alphaModFix amt="41000"/>
          </a:blip>
          <a:srcRect l="7260" t="2705" r="8407" b="2714"/>
          <a:stretch/>
        </p:blipFill>
        <p:spPr>
          <a:xfrm rot="13">
            <a:off x="-4" y="3293465"/>
            <a:ext cx="4063099" cy="2563047"/>
          </a:xfrm>
          <a:prstGeom prst="rect">
            <a:avLst/>
          </a:prstGeom>
          <a:noFill/>
          <a:ln>
            <a:noFill/>
          </a:ln>
        </p:spPr>
      </p:pic>
      <p:pic>
        <p:nvPicPr>
          <p:cNvPr id="159" name="Google Shape;159;p16"/>
          <p:cNvPicPr preferRelativeResize="0"/>
          <p:nvPr/>
        </p:nvPicPr>
        <p:blipFill rotWithShape="1">
          <a:blip r:embed="rId2">
            <a:alphaModFix amt="41000"/>
          </a:blip>
          <a:srcRect l="7260" t="2705" r="8407" b="2714"/>
          <a:stretch/>
        </p:blipFill>
        <p:spPr>
          <a:xfrm rot="-9017154">
            <a:off x="7187145" y="-436511"/>
            <a:ext cx="4063101" cy="2563049"/>
          </a:xfrm>
          <a:prstGeom prst="rect">
            <a:avLst/>
          </a:prstGeom>
          <a:noFill/>
          <a:ln>
            <a:noFill/>
          </a:ln>
        </p:spPr>
      </p:pic>
      <p:sp>
        <p:nvSpPr>
          <p:cNvPr id="160" name="Google Shape;160;p16"/>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2"/>
        <p:cNvGrpSpPr/>
        <p:nvPr/>
      </p:nvGrpSpPr>
      <p:grpSpPr>
        <a:xfrm>
          <a:off x="0" y="0"/>
          <a:ext cx="0" cy="0"/>
          <a:chOff x="0" y="0"/>
          <a:chExt cx="0" cy="0"/>
        </a:xfrm>
      </p:grpSpPr>
      <p:pic>
        <p:nvPicPr>
          <p:cNvPr id="163" name="Google Shape;163;p17"/>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64" name="Google Shape;164;p17"/>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165" name="Google Shape;165;p17"/>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166" name="Google Shape;166;p17"/>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167" name="Google Shape;167;p17"/>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168" name="Google Shape;168;p17"/>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169" name="Google Shape;169;p17"/>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170" name="Google Shape;170;p17"/>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txBox="1">
            <a:spLocks noGrp="1"/>
          </p:cNvSpPr>
          <p:nvPr>
            <p:ph type="title"/>
          </p:nvPr>
        </p:nvSpPr>
        <p:spPr>
          <a:xfrm>
            <a:off x="3052375" y="3273475"/>
            <a:ext cx="53784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2" name="Google Shape;172;p17"/>
          <p:cNvSpPr txBox="1">
            <a:spLocks noGrp="1"/>
          </p:cNvSpPr>
          <p:nvPr>
            <p:ph type="subTitle" idx="1"/>
          </p:nvPr>
        </p:nvSpPr>
        <p:spPr>
          <a:xfrm>
            <a:off x="713225" y="1208225"/>
            <a:ext cx="7204500" cy="1971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73"/>
        <p:cNvGrpSpPr/>
        <p:nvPr/>
      </p:nvGrpSpPr>
      <p:grpSpPr>
        <a:xfrm>
          <a:off x="0" y="0"/>
          <a:ext cx="0" cy="0"/>
          <a:chOff x="0" y="0"/>
          <a:chExt cx="0" cy="0"/>
        </a:xfrm>
      </p:grpSpPr>
      <p:pic>
        <p:nvPicPr>
          <p:cNvPr id="174" name="Google Shape;174;p18"/>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75" name="Google Shape;175;p18"/>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176" name="Google Shape;176;p18"/>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77" name="Google Shape;177;p18"/>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78" name="Google Shape;178;p18"/>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179" name="Google Shape;179;p18"/>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180" name="Google Shape;180;p18"/>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181" name="Google Shape;181;p18"/>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txBox="1">
            <a:spLocks noGrp="1"/>
          </p:cNvSpPr>
          <p:nvPr>
            <p:ph type="title"/>
          </p:nvPr>
        </p:nvSpPr>
        <p:spPr>
          <a:xfrm>
            <a:off x="713225" y="1131613"/>
            <a:ext cx="4337400" cy="1764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3" name="Google Shape;183;p18"/>
          <p:cNvSpPr txBox="1">
            <a:spLocks noGrp="1"/>
          </p:cNvSpPr>
          <p:nvPr>
            <p:ph type="subTitle" idx="1"/>
          </p:nvPr>
        </p:nvSpPr>
        <p:spPr>
          <a:xfrm>
            <a:off x="713225" y="2895588"/>
            <a:ext cx="43374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18"/>
          <p:cNvSpPr>
            <a:spLocks noGrp="1"/>
          </p:cNvSpPr>
          <p:nvPr>
            <p:ph type="pic" idx="2"/>
          </p:nvPr>
        </p:nvSpPr>
        <p:spPr>
          <a:xfrm>
            <a:off x="5576575" y="1140900"/>
            <a:ext cx="2854200" cy="2861700"/>
          </a:xfrm>
          <a:prstGeom prst="roundRect">
            <a:avLst>
              <a:gd name="adj" fmla="val 12500"/>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85"/>
        <p:cNvGrpSpPr/>
        <p:nvPr/>
      </p:nvGrpSpPr>
      <p:grpSpPr>
        <a:xfrm>
          <a:off x="0" y="0"/>
          <a:ext cx="0" cy="0"/>
          <a:chOff x="0" y="0"/>
          <a:chExt cx="0" cy="0"/>
        </a:xfrm>
      </p:grpSpPr>
      <p:pic>
        <p:nvPicPr>
          <p:cNvPr id="186" name="Google Shape;186;p19"/>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87" name="Google Shape;187;p19"/>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188" name="Google Shape;188;p19"/>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189" name="Google Shape;189;p19"/>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190" name="Google Shape;190;p19"/>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191" name="Google Shape;191;p19"/>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192" name="Google Shape;192;p19"/>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193" name="Google Shape;193;p19"/>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a:spLocks noGrp="1"/>
          </p:cNvSpPr>
          <p:nvPr>
            <p:ph type="title"/>
          </p:nvPr>
        </p:nvSpPr>
        <p:spPr>
          <a:xfrm>
            <a:off x="713225" y="1516213"/>
            <a:ext cx="4509000" cy="1306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 name="Google Shape;195;p19"/>
          <p:cNvSpPr txBox="1">
            <a:spLocks noGrp="1"/>
          </p:cNvSpPr>
          <p:nvPr>
            <p:ph type="subTitle" idx="1"/>
          </p:nvPr>
        </p:nvSpPr>
        <p:spPr>
          <a:xfrm>
            <a:off x="713225" y="2822163"/>
            <a:ext cx="45090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96"/>
        <p:cNvGrpSpPr/>
        <p:nvPr/>
      </p:nvGrpSpPr>
      <p:grpSpPr>
        <a:xfrm>
          <a:off x="0" y="0"/>
          <a:ext cx="0" cy="0"/>
          <a:chOff x="0" y="0"/>
          <a:chExt cx="0" cy="0"/>
        </a:xfrm>
      </p:grpSpPr>
      <p:pic>
        <p:nvPicPr>
          <p:cNvPr id="197" name="Google Shape;197;p20"/>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98" name="Google Shape;198;p20"/>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199" name="Google Shape;199;p20"/>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200" name="Google Shape;200;p20"/>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201" name="Google Shape;201;p20"/>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202" name="Google Shape;202;p20"/>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203" name="Google Shape;203;p20"/>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204" name="Google Shape;204;p20"/>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4571975" y="870109"/>
            <a:ext cx="38589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0"/>
          <p:cNvSpPr txBox="1">
            <a:spLocks noGrp="1"/>
          </p:cNvSpPr>
          <p:nvPr>
            <p:ph type="subTitle" idx="1"/>
          </p:nvPr>
        </p:nvSpPr>
        <p:spPr>
          <a:xfrm>
            <a:off x="4572158" y="1930909"/>
            <a:ext cx="38589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20" name="Google Shape;20;p3"/>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21" name="Google Shape;21;p3"/>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22" name="Google Shape;22;p3"/>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23" name="Google Shape;23;p3"/>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24" name="Google Shape;24;p3"/>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25" name="Google Shape;25;p3"/>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26" name="Google Shape;26;p3"/>
          <p:cNvSpPr/>
          <p:nvPr/>
        </p:nvSpPr>
        <p:spPr>
          <a:xfrm>
            <a:off x="713225" y="1075400"/>
            <a:ext cx="7717500" cy="29931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p:nvPr>
        </p:nvSpPr>
        <p:spPr>
          <a:xfrm>
            <a:off x="941825" y="2415150"/>
            <a:ext cx="6540900" cy="915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941825" y="14389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 name="Google Shape;29;p3"/>
          <p:cNvSpPr txBox="1">
            <a:spLocks noGrp="1"/>
          </p:cNvSpPr>
          <p:nvPr>
            <p:ph type="subTitle" idx="1"/>
          </p:nvPr>
        </p:nvSpPr>
        <p:spPr>
          <a:xfrm>
            <a:off x="941825" y="3329550"/>
            <a:ext cx="65409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7"/>
        <p:cNvGrpSpPr/>
        <p:nvPr/>
      </p:nvGrpSpPr>
      <p:grpSpPr>
        <a:xfrm>
          <a:off x="0" y="0"/>
          <a:ext cx="0" cy="0"/>
          <a:chOff x="0" y="0"/>
          <a:chExt cx="0" cy="0"/>
        </a:xfrm>
      </p:grpSpPr>
      <p:pic>
        <p:nvPicPr>
          <p:cNvPr id="208" name="Google Shape;208;p21"/>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209" name="Google Shape;209;p21"/>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210" name="Google Shape;210;p21"/>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211" name="Google Shape;211;p21"/>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212" name="Google Shape;212;p21"/>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213" name="Google Shape;213;p21"/>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214" name="Google Shape;214;p21"/>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215" name="Google Shape;215;p21"/>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txBox="1">
            <a:spLocks noGrp="1"/>
          </p:cNvSpPr>
          <p:nvPr>
            <p:ph type="subTitle" idx="1"/>
          </p:nvPr>
        </p:nvSpPr>
        <p:spPr>
          <a:xfrm>
            <a:off x="4909763" y="2904625"/>
            <a:ext cx="2666700" cy="119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1"/>
          <p:cNvSpPr txBox="1">
            <a:spLocks noGrp="1"/>
          </p:cNvSpPr>
          <p:nvPr>
            <p:ph type="subTitle" idx="2"/>
          </p:nvPr>
        </p:nvSpPr>
        <p:spPr>
          <a:xfrm>
            <a:off x="1567550" y="2904625"/>
            <a:ext cx="2666700" cy="119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1"/>
          <p:cNvSpPr txBox="1">
            <a:spLocks noGrp="1"/>
          </p:cNvSpPr>
          <p:nvPr>
            <p:ph type="subTitle" idx="3"/>
          </p:nvPr>
        </p:nvSpPr>
        <p:spPr>
          <a:xfrm>
            <a:off x="1567561" y="2498125"/>
            <a:ext cx="2666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9" name="Google Shape;219;p21"/>
          <p:cNvSpPr txBox="1">
            <a:spLocks noGrp="1"/>
          </p:cNvSpPr>
          <p:nvPr>
            <p:ph type="subTitle" idx="4"/>
          </p:nvPr>
        </p:nvSpPr>
        <p:spPr>
          <a:xfrm>
            <a:off x="4909777" y="2498125"/>
            <a:ext cx="26667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0" name="Google Shape;220;p21"/>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TITLE_AND_BODY_2">
    <p:spTree>
      <p:nvGrpSpPr>
        <p:cNvPr id="1" name="Shape 221"/>
        <p:cNvGrpSpPr/>
        <p:nvPr/>
      </p:nvGrpSpPr>
      <p:grpSpPr>
        <a:xfrm>
          <a:off x="0" y="0"/>
          <a:ext cx="0" cy="0"/>
          <a:chOff x="0" y="0"/>
          <a:chExt cx="0" cy="0"/>
        </a:xfrm>
      </p:grpSpPr>
      <p:pic>
        <p:nvPicPr>
          <p:cNvPr id="222" name="Google Shape;222;p22"/>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223" name="Google Shape;223;p22"/>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224" name="Google Shape;224;p22"/>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225" name="Google Shape;225;p22"/>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226" name="Google Shape;226;p22"/>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227" name="Google Shape;227;p22"/>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228" name="Google Shape;228;p22"/>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229" name="Google Shape;229;p22"/>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1" name="Google Shape;231;p22"/>
          <p:cNvSpPr txBox="1">
            <a:spLocks noGrp="1"/>
          </p:cNvSpPr>
          <p:nvPr>
            <p:ph type="body" idx="1"/>
          </p:nvPr>
        </p:nvSpPr>
        <p:spPr>
          <a:xfrm>
            <a:off x="720000" y="1139539"/>
            <a:ext cx="7704000" cy="3388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Mukta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2"/>
        <p:cNvGrpSpPr/>
        <p:nvPr/>
      </p:nvGrpSpPr>
      <p:grpSpPr>
        <a:xfrm>
          <a:off x="0" y="0"/>
          <a:ext cx="0" cy="0"/>
          <a:chOff x="0" y="0"/>
          <a:chExt cx="0" cy="0"/>
        </a:xfrm>
      </p:grpSpPr>
      <p:pic>
        <p:nvPicPr>
          <p:cNvPr id="233" name="Google Shape;233;p23"/>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234" name="Google Shape;234;p23"/>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235" name="Google Shape;235;p23"/>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236" name="Google Shape;236;p23"/>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237" name="Google Shape;237;p23"/>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238" name="Google Shape;238;p23"/>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239" name="Google Shape;239;p23"/>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240" name="Google Shape;240;p23"/>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txBox="1">
            <a:spLocks noGrp="1"/>
          </p:cNvSpPr>
          <p:nvPr>
            <p:ph type="subTitle" idx="1"/>
          </p:nvPr>
        </p:nvSpPr>
        <p:spPr>
          <a:xfrm>
            <a:off x="4648137" y="1439250"/>
            <a:ext cx="3514200" cy="190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3"/>
          <p:cNvSpPr txBox="1">
            <a:spLocks noGrp="1"/>
          </p:cNvSpPr>
          <p:nvPr>
            <p:ph type="subTitle" idx="2"/>
          </p:nvPr>
        </p:nvSpPr>
        <p:spPr>
          <a:xfrm>
            <a:off x="981663" y="1439250"/>
            <a:ext cx="3514200" cy="190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23"/>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4"/>
        <p:cNvGrpSpPr/>
        <p:nvPr/>
      </p:nvGrpSpPr>
      <p:grpSpPr>
        <a:xfrm>
          <a:off x="0" y="0"/>
          <a:ext cx="0" cy="0"/>
          <a:chOff x="0" y="0"/>
          <a:chExt cx="0" cy="0"/>
        </a:xfrm>
      </p:grpSpPr>
      <p:pic>
        <p:nvPicPr>
          <p:cNvPr id="245" name="Google Shape;245;p24"/>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246" name="Google Shape;246;p24"/>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247" name="Google Shape;247;p24"/>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248" name="Google Shape;248;p24"/>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249" name="Google Shape;249;p24"/>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250" name="Google Shape;250;p24"/>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251" name="Google Shape;251;p24"/>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252" name="Google Shape;252;p24"/>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txBox="1">
            <a:spLocks noGrp="1"/>
          </p:cNvSpPr>
          <p:nvPr>
            <p:ph type="subTitle" idx="1"/>
          </p:nvPr>
        </p:nvSpPr>
        <p:spPr>
          <a:xfrm>
            <a:off x="881225" y="2916201"/>
            <a:ext cx="2288100" cy="89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24"/>
          <p:cNvSpPr txBox="1">
            <a:spLocks noGrp="1"/>
          </p:cNvSpPr>
          <p:nvPr>
            <p:ph type="subTitle" idx="2"/>
          </p:nvPr>
        </p:nvSpPr>
        <p:spPr>
          <a:xfrm>
            <a:off x="3427950" y="2916201"/>
            <a:ext cx="2288100" cy="89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24"/>
          <p:cNvSpPr txBox="1">
            <a:spLocks noGrp="1"/>
          </p:cNvSpPr>
          <p:nvPr>
            <p:ph type="subTitle" idx="3"/>
          </p:nvPr>
        </p:nvSpPr>
        <p:spPr>
          <a:xfrm>
            <a:off x="5974675" y="2916201"/>
            <a:ext cx="2288100" cy="89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4"/>
          <p:cNvSpPr txBox="1">
            <a:spLocks noGrp="1"/>
          </p:cNvSpPr>
          <p:nvPr>
            <p:ph type="subTitle" idx="4"/>
          </p:nvPr>
        </p:nvSpPr>
        <p:spPr>
          <a:xfrm>
            <a:off x="881225" y="2449000"/>
            <a:ext cx="2288100" cy="54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7" name="Google Shape;257;p24"/>
          <p:cNvSpPr txBox="1">
            <a:spLocks noGrp="1"/>
          </p:cNvSpPr>
          <p:nvPr>
            <p:ph type="subTitle" idx="5"/>
          </p:nvPr>
        </p:nvSpPr>
        <p:spPr>
          <a:xfrm>
            <a:off x="3427954" y="2449000"/>
            <a:ext cx="2288100" cy="54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8" name="Google Shape;258;p24"/>
          <p:cNvSpPr txBox="1">
            <a:spLocks noGrp="1"/>
          </p:cNvSpPr>
          <p:nvPr>
            <p:ph type="subTitle" idx="6"/>
          </p:nvPr>
        </p:nvSpPr>
        <p:spPr>
          <a:xfrm>
            <a:off x="5974675" y="2449000"/>
            <a:ext cx="2288100" cy="54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9" name="Google Shape;259;p24"/>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0"/>
        <p:cNvGrpSpPr/>
        <p:nvPr/>
      </p:nvGrpSpPr>
      <p:grpSpPr>
        <a:xfrm>
          <a:off x="0" y="0"/>
          <a:ext cx="0" cy="0"/>
          <a:chOff x="0" y="0"/>
          <a:chExt cx="0" cy="0"/>
        </a:xfrm>
      </p:grpSpPr>
      <p:pic>
        <p:nvPicPr>
          <p:cNvPr id="261" name="Google Shape;261;p25"/>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262" name="Google Shape;262;p25"/>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263" name="Google Shape;263;p25"/>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264" name="Google Shape;264;p25"/>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265" name="Google Shape;265;p25"/>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266" name="Google Shape;266;p25"/>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267" name="Google Shape;267;p25"/>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268" name="Google Shape;268;p25"/>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txBox="1">
            <a:spLocks noGrp="1"/>
          </p:cNvSpPr>
          <p:nvPr>
            <p:ph type="subTitle" idx="1"/>
          </p:nvPr>
        </p:nvSpPr>
        <p:spPr>
          <a:xfrm>
            <a:off x="2173150" y="2071500"/>
            <a:ext cx="2032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25"/>
          <p:cNvSpPr txBox="1">
            <a:spLocks noGrp="1"/>
          </p:cNvSpPr>
          <p:nvPr>
            <p:ph type="subTitle" idx="2"/>
          </p:nvPr>
        </p:nvSpPr>
        <p:spPr>
          <a:xfrm>
            <a:off x="5423154" y="2071500"/>
            <a:ext cx="2032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25"/>
          <p:cNvSpPr txBox="1">
            <a:spLocks noGrp="1"/>
          </p:cNvSpPr>
          <p:nvPr>
            <p:ph type="subTitle" idx="3"/>
          </p:nvPr>
        </p:nvSpPr>
        <p:spPr>
          <a:xfrm>
            <a:off x="2173150" y="3485775"/>
            <a:ext cx="2032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25"/>
          <p:cNvSpPr txBox="1">
            <a:spLocks noGrp="1"/>
          </p:cNvSpPr>
          <p:nvPr>
            <p:ph type="subTitle" idx="4"/>
          </p:nvPr>
        </p:nvSpPr>
        <p:spPr>
          <a:xfrm>
            <a:off x="5423154" y="3485775"/>
            <a:ext cx="2032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5"/>
          <p:cNvSpPr txBox="1">
            <a:spLocks noGrp="1"/>
          </p:cNvSpPr>
          <p:nvPr>
            <p:ph type="subTitle" idx="5"/>
          </p:nvPr>
        </p:nvSpPr>
        <p:spPr>
          <a:xfrm>
            <a:off x="2173150" y="1642100"/>
            <a:ext cx="2032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4" name="Google Shape;274;p25"/>
          <p:cNvSpPr txBox="1">
            <a:spLocks noGrp="1"/>
          </p:cNvSpPr>
          <p:nvPr>
            <p:ph type="subTitle" idx="6"/>
          </p:nvPr>
        </p:nvSpPr>
        <p:spPr>
          <a:xfrm>
            <a:off x="2173150" y="3056475"/>
            <a:ext cx="2032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5" name="Google Shape;275;p25"/>
          <p:cNvSpPr txBox="1">
            <a:spLocks noGrp="1"/>
          </p:cNvSpPr>
          <p:nvPr>
            <p:ph type="subTitle" idx="7"/>
          </p:nvPr>
        </p:nvSpPr>
        <p:spPr>
          <a:xfrm>
            <a:off x="5423150" y="1642100"/>
            <a:ext cx="2032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6" name="Google Shape;276;p25"/>
          <p:cNvSpPr txBox="1">
            <a:spLocks noGrp="1"/>
          </p:cNvSpPr>
          <p:nvPr>
            <p:ph type="subTitle" idx="8"/>
          </p:nvPr>
        </p:nvSpPr>
        <p:spPr>
          <a:xfrm>
            <a:off x="5423150" y="3056475"/>
            <a:ext cx="2032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7" name="Google Shape;277;p25"/>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78"/>
        <p:cNvGrpSpPr/>
        <p:nvPr/>
      </p:nvGrpSpPr>
      <p:grpSpPr>
        <a:xfrm>
          <a:off x="0" y="0"/>
          <a:ext cx="0" cy="0"/>
          <a:chOff x="0" y="0"/>
          <a:chExt cx="0" cy="0"/>
        </a:xfrm>
      </p:grpSpPr>
      <p:pic>
        <p:nvPicPr>
          <p:cNvPr id="279" name="Google Shape;279;p26"/>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280" name="Google Shape;280;p26"/>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281" name="Google Shape;281;p26"/>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282" name="Google Shape;282;p26"/>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283" name="Google Shape;283;p26"/>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284" name="Google Shape;284;p26"/>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285" name="Google Shape;285;p26"/>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286" name="Google Shape;286;p26"/>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txBox="1">
            <a:spLocks noGrp="1"/>
          </p:cNvSpPr>
          <p:nvPr>
            <p:ph type="subTitle" idx="1"/>
          </p:nvPr>
        </p:nvSpPr>
        <p:spPr>
          <a:xfrm>
            <a:off x="1156066" y="1920601"/>
            <a:ext cx="2004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26"/>
          <p:cNvSpPr txBox="1">
            <a:spLocks noGrp="1"/>
          </p:cNvSpPr>
          <p:nvPr>
            <p:ph type="subTitle" idx="2"/>
          </p:nvPr>
        </p:nvSpPr>
        <p:spPr>
          <a:xfrm>
            <a:off x="3571066" y="1920601"/>
            <a:ext cx="2004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6"/>
          <p:cNvSpPr txBox="1">
            <a:spLocks noGrp="1"/>
          </p:cNvSpPr>
          <p:nvPr>
            <p:ph type="subTitle" idx="3"/>
          </p:nvPr>
        </p:nvSpPr>
        <p:spPr>
          <a:xfrm>
            <a:off x="1156066" y="3350825"/>
            <a:ext cx="2004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6"/>
          <p:cNvSpPr txBox="1">
            <a:spLocks noGrp="1"/>
          </p:cNvSpPr>
          <p:nvPr>
            <p:ph type="subTitle" idx="4"/>
          </p:nvPr>
        </p:nvSpPr>
        <p:spPr>
          <a:xfrm>
            <a:off x="3571066" y="3350825"/>
            <a:ext cx="2004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6"/>
          <p:cNvSpPr txBox="1">
            <a:spLocks noGrp="1"/>
          </p:cNvSpPr>
          <p:nvPr>
            <p:ph type="subTitle" idx="5"/>
          </p:nvPr>
        </p:nvSpPr>
        <p:spPr>
          <a:xfrm>
            <a:off x="5990834" y="1920601"/>
            <a:ext cx="19971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6"/>
          <p:cNvSpPr txBox="1">
            <a:spLocks noGrp="1"/>
          </p:cNvSpPr>
          <p:nvPr>
            <p:ph type="subTitle" idx="6"/>
          </p:nvPr>
        </p:nvSpPr>
        <p:spPr>
          <a:xfrm>
            <a:off x="5990834" y="3350825"/>
            <a:ext cx="19971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6"/>
          <p:cNvSpPr txBox="1">
            <a:spLocks noGrp="1"/>
          </p:cNvSpPr>
          <p:nvPr>
            <p:ph type="subTitle" idx="7"/>
          </p:nvPr>
        </p:nvSpPr>
        <p:spPr>
          <a:xfrm>
            <a:off x="1160003" y="1504200"/>
            <a:ext cx="19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4" name="Google Shape;294;p26"/>
          <p:cNvSpPr txBox="1">
            <a:spLocks noGrp="1"/>
          </p:cNvSpPr>
          <p:nvPr>
            <p:ph type="subTitle" idx="8"/>
          </p:nvPr>
        </p:nvSpPr>
        <p:spPr>
          <a:xfrm>
            <a:off x="3575003" y="1504200"/>
            <a:ext cx="1997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5" name="Google Shape;295;p26"/>
          <p:cNvSpPr txBox="1">
            <a:spLocks noGrp="1"/>
          </p:cNvSpPr>
          <p:nvPr>
            <p:ph type="subTitle" idx="9"/>
          </p:nvPr>
        </p:nvSpPr>
        <p:spPr>
          <a:xfrm>
            <a:off x="5994756" y="1504200"/>
            <a:ext cx="1989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6" name="Google Shape;296;p26"/>
          <p:cNvSpPr txBox="1">
            <a:spLocks noGrp="1"/>
          </p:cNvSpPr>
          <p:nvPr>
            <p:ph type="subTitle" idx="13"/>
          </p:nvPr>
        </p:nvSpPr>
        <p:spPr>
          <a:xfrm>
            <a:off x="1160003" y="2934400"/>
            <a:ext cx="19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7" name="Google Shape;297;p26"/>
          <p:cNvSpPr txBox="1">
            <a:spLocks noGrp="1"/>
          </p:cNvSpPr>
          <p:nvPr>
            <p:ph type="subTitle" idx="14"/>
          </p:nvPr>
        </p:nvSpPr>
        <p:spPr>
          <a:xfrm>
            <a:off x="3575003" y="2934400"/>
            <a:ext cx="1997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8" name="Google Shape;298;p26"/>
          <p:cNvSpPr txBox="1">
            <a:spLocks noGrp="1"/>
          </p:cNvSpPr>
          <p:nvPr>
            <p:ph type="subTitle" idx="15"/>
          </p:nvPr>
        </p:nvSpPr>
        <p:spPr>
          <a:xfrm>
            <a:off x="5994756" y="2934400"/>
            <a:ext cx="1989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9" name="Google Shape;299;p26"/>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ive columns">
  <p:cSld name="CUSTOM_7_1">
    <p:spTree>
      <p:nvGrpSpPr>
        <p:cNvPr id="1" name="Shape 300"/>
        <p:cNvGrpSpPr/>
        <p:nvPr/>
      </p:nvGrpSpPr>
      <p:grpSpPr>
        <a:xfrm>
          <a:off x="0" y="0"/>
          <a:ext cx="0" cy="0"/>
          <a:chOff x="0" y="0"/>
          <a:chExt cx="0" cy="0"/>
        </a:xfrm>
      </p:grpSpPr>
      <p:pic>
        <p:nvPicPr>
          <p:cNvPr id="301" name="Google Shape;301;p27"/>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302" name="Google Shape;302;p27"/>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303" name="Google Shape;303;p27"/>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304" name="Google Shape;304;p27"/>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305" name="Google Shape;305;p27"/>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306" name="Google Shape;306;p27"/>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307" name="Google Shape;307;p27"/>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308" name="Google Shape;308;p27"/>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txBox="1">
            <a:spLocks noGrp="1"/>
          </p:cNvSpPr>
          <p:nvPr>
            <p:ph type="subTitle" idx="1"/>
          </p:nvPr>
        </p:nvSpPr>
        <p:spPr>
          <a:xfrm>
            <a:off x="1024800" y="1920601"/>
            <a:ext cx="2264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7"/>
          <p:cNvSpPr txBox="1">
            <a:spLocks noGrp="1"/>
          </p:cNvSpPr>
          <p:nvPr>
            <p:ph type="subTitle" idx="2"/>
          </p:nvPr>
        </p:nvSpPr>
        <p:spPr>
          <a:xfrm>
            <a:off x="3435300" y="1920601"/>
            <a:ext cx="2273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 name="Google Shape;311;p27"/>
          <p:cNvSpPr txBox="1">
            <a:spLocks noGrp="1"/>
          </p:cNvSpPr>
          <p:nvPr>
            <p:ph type="subTitle" idx="3"/>
          </p:nvPr>
        </p:nvSpPr>
        <p:spPr>
          <a:xfrm>
            <a:off x="2230050" y="3274625"/>
            <a:ext cx="2264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7"/>
          <p:cNvSpPr txBox="1">
            <a:spLocks noGrp="1"/>
          </p:cNvSpPr>
          <p:nvPr>
            <p:ph type="subTitle" idx="4"/>
          </p:nvPr>
        </p:nvSpPr>
        <p:spPr>
          <a:xfrm>
            <a:off x="4640550" y="3274625"/>
            <a:ext cx="2273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3" name="Google Shape;313;p27"/>
          <p:cNvSpPr txBox="1">
            <a:spLocks noGrp="1"/>
          </p:cNvSpPr>
          <p:nvPr>
            <p:ph type="subTitle" idx="5"/>
          </p:nvPr>
        </p:nvSpPr>
        <p:spPr>
          <a:xfrm>
            <a:off x="5836500" y="1920601"/>
            <a:ext cx="22827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7"/>
          <p:cNvSpPr txBox="1">
            <a:spLocks noGrp="1"/>
          </p:cNvSpPr>
          <p:nvPr>
            <p:ph type="subTitle" idx="6"/>
          </p:nvPr>
        </p:nvSpPr>
        <p:spPr>
          <a:xfrm>
            <a:off x="1029247" y="1504200"/>
            <a:ext cx="2255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5" name="Google Shape;315;p27"/>
          <p:cNvSpPr txBox="1">
            <a:spLocks noGrp="1"/>
          </p:cNvSpPr>
          <p:nvPr>
            <p:ph type="subTitle" idx="7"/>
          </p:nvPr>
        </p:nvSpPr>
        <p:spPr>
          <a:xfrm>
            <a:off x="3439764" y="1504200"/>
            <a:ext cx="2264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6" name="Google Shape;316;p27"/>
          <p:cNvSpPr txBox="1">
            <a:spLocks noGrp="1"/>
          </p:cNvSpPr>
          <p:nvPr>
            <p:ph type="subTitle" idx="8"/>
          </p:nvPr>
        </p:nvSpPr>
        <p:spPr>
          <a:xfrm>
            <a:off x="5840982" y="1504200"/>
            <a:ext cx="2273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7" name="Google Shape;317;p27"/>
          <p:cNvSpPr txBox="1">
            <a:spLocks noGrp="1"/>
          </p:cNvSpPr>
          <p:nvPr>
            <p:ph type="subTitle" idx="9"/>
          </p:nvPr>
        </p:nvSpPr>
        <p:spPr>
          <a:xfrm>
            <a:off x="2234497" y="2858200"/>
            <a:ext cx="2255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8" name="Google Shape;318;p27"/>
          <p:cNvSpPr txBox="1">
            <a:spLocks noGrp="1"/>
          </p:cNvSpPr>
          <p:nvPr>
            <p:ph type="subTitle" idx="13"/>
          </p:nvPr>
        </p:nvSpPr>
        <p:spPr>
          <a:xfrm>
            <a:off x="4645014" y="2858200"/>
            <a:ext cx="2264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9" name="Google Shape;319;p27"/>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20"/>
        <p:cNvGrpSpPr/>
        <p:nvPr/>
      </p:nvGrpSpPr>
      <p:grpSpPr>
        <a:xfrm>
          <a:off x="0" y="0"/>
          <a:ext cx="0" cy="0"/>
          <a:chOff x="0" y="0"/>
          <a:chExt cx="0" cy="0"/>
        </a:xfrm>
      </p:grpSpPr>
      <p:pic>
        <p:nvPicPr>
          <p:cNvPr id="321" name="Google Shape;321;p28"/>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322" name="Google Shape;322;p28"/>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323" name="Google Shape;323;p28"/>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324" name="Google Shape;324;p28"/>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325" name="Google Shape;325;p28"/>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326" name="Google Shape;326;p28"/>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327" name="Google Shape;327;p28"/>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328" name="Google Shape;328;p28"/>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txBox="1">
            <a:spLocks noGrp="1"/>
          </p:cNvSpPr>
          <p:nvPr>
            <p:ph type="title" hasCustomPrompt="1"/>
          </p:nvPr>
        </p:nvSpPr>
        <p:spPr>
          <a:xfrm>
            <a:off x="2223600" y="628312"/>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0" name="Google Shape;330;p28"/>
          <p:cNvSpPr txBox="1">
            <a:spLocks noGrp="1"/>
          </p:cNvSpPr>
          <p:nvPr>
            <p:ph type="subTitle" idx="1"/>
          </p:nvPr>
        </p:nvSpPr>
        <p:spPr>
          <a:xfrm>
            <a:off x="2223600" y="1364276"/>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31" name="Google Shape;331;p28"/>
          <p:cNvSpPr txBox="1">
            <a:spLocks noGrp="1"/>
          </p:cNvSpPr>
          <p:nvPr>
            <p:ph type="title" idx="2" hasCustomPrompt="1"/>
          </p:nvPr>
        </p:nvSpPr>
        <p:spPr>
          <a:xfrm>
            <a:off x="2223600" y="1904368"/>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2" name="Google Shape;332;p28"/>
          <p:cNvSpPr txBox="1">
            <a:spLocks noGrp="1"/>
          </p:cNvSpPr>
          <p:nvPr>
            <p:ph type="subTitle" idx="3"/>
          </p:nvPr>
        </p:nvSpPr>
        <p:spPr>
          <a:xfrm>
            <a:off x="2223600" y="2640332"/>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33" name="Google Shape;333;p28"/>
          <p:cNvSpPr txBox="1">
            <a:spLocks noGrp="1"/>
          </p:cNvSpPr>
          <p:nvPr>
            <p:ph type="title" idx="4" hasCustomPrompt="1"/>
          </p:nvPr>
        </p:nvSpPr>
        <p:spPr>
          <a:xfrm>
            <a:off x="2223600" y="3180424"/>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4" name="Google Shape;334;p28"/>
          <p:cNvSpPr txBox="1">
            <a:spLocks noGrp="1"/>
          </p:cNvSpPr>
          <p:nvPr>
            <p:ph type="subTitle" idx="5"/>
          </p:nvPr>
        </p:nvSpPr>
        <p:spPr>
          <a:xfrm>
            <a:off x="2223600" y="3916388"/>
            <a:ext cx="4696800" cy="59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35"/>
        <p:cNvGrpSpPr/>
        <p:nvPr/>
      </p:nvGrpSpPr>
      <p:grpSpPr>
        <a:xfrm>
          <a:off x="0" y="0"/>
          <a:ext cx="0" cy="0"/>
          <a:chOff x="0" y="0"/>
          <a:chExt cx="0" cy="0"/>
        </a:xfrm>
      </p:grpSpPr>
      <p:pic>
        <p:nvPicPr>
          <p:cNvPr id="336" name="Google Shape;336;p29"/>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337" name="Google Shape;337;p29"/>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338" name="Google Shape;338;p29"/>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339" name="Google Shape;339;p29"/>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340" name="Google Shape;340;p29"/>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341" name="Google Shape;341;p29"/>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342" name="Google Shape;342;p29"/>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343" name="Google Shape;343;p29"/>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txBox="1">
            <a:spLocks noGrp="1"/>
          </p:cNvSpPr>
          <p:nvPr>
            <p:ph type="title" hasCustomPrompt="1"/>
          </p:nvPr>
        </p:nvSpPr>
        <p:spPr>
          <a:xfrm>
            <a:off x="1185150" y="21145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5" name="Google Shape;345;p29"/>
          <p:cNvSpPr txBox="1">
            <a:spLocks noGrp="1"/>
          </p:cNvSpPr>
          <p:nvPr>
            <p:ph type="subTitle" idx="1"/>
          </p:nvPr>
        </p:nvSpPr>
        <p:spPr>
          <a:xfrm>
            <a:off x="893025" y="3248175"/>
            <a:ext cx="19821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46" name="Google Shape;346;p29"/>
          <p:cNvSpPr txBox="1">
            <a:spLocks noGrp="1"/>
          </p:cNvSpPr>
          <p:nvPr>
            <p:ph type="title" idx="2" hasCustomPrompt="1"/>
          </p:nvPr>
        </p:nvSpPr>
        <p:spPr>
          <a:xfrm>
            <a:off x="3873100" y="21145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7" name="Google Shape;347;p29"/>
          <p:cNvSpPr txBox="1">
            <a:spLocks noGrp="1"/>
          </p:cNvSpPr>
          <p:nvPr>
            <p:ph type="subTitle" idx="3"/>
          </p:nvPr>
        </p:nvSpPr>
        <p:spPr>
          <a:xfrm>
            <a:off x="3580988" y="3248175"/>
            <a:ext cx="19821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48" name="Google Shape;348;p29"/>
          <p:cNvSpPr txBox="1">
            <a:spLocks noGrp="1"/>
          </p:cNvSpPr>
          <p:nvPr>
            <p:ph type="title" idx="4" hasCustomPrompt="1"/>
          </p:nvPr>
        </p:nvSpPr>
        <p:spPr>
          <a:xfrm>
            <a:off x="6561150" y="21145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9" name="Google Shape;349;p29"/>
          <p:cNvSpPr txBox="1">
            <a:spLocks noGrp="1"/>
          </p:cNvSpPr>
          <p:nvPr>
            <p:ph type="subTitle" idx="5"/>
          </p:nvPr>
        </p:nvSpPr>
        <p:spPr>
          <a:xfrm>
            <a:off x="6268950" y="3248175"/>
            <a:ext cx="19821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50" name="Google Shape;350;p29"/>
          <p:cNvSpPr txBox="1">
            <a:spLocks noGrp="1"/>
          </p:cNvSpPr>
          <p:nvPr>
            <p:ph type="title" idx="6"/>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51"/>
        <p:cNvGrpSpPr/>
        <p:nvPr/>
      </p:nvGrpSpPr>
      <p:grpSpPr>
        <a:xfrm>
          <a:off x="0" y="0"/>
          <a:ext cx="0" cy="0"/>
          <a:chOff x="0" y="0"/>
          <a:chExt cx="0" cy="0"/>
        </a:xfrm>
      </p:grpSpPr>
      <p:pic>
        <p:nvPicPr>
          <p:cNvPr id="352" name="Google Shape;352;p30"/>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353" name="Google Shape;353;p30"/>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354" name="Google Shape;354;p30"/>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355" name="Google Shape;355;p30"/>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356" name="Google Shape;356;p30"/>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357" name="Google Shape;357;p30"/>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358" name="Google Shape;358;p30"/>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359" name="Google Shape;359;p30"/>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1" name="Google Shape;361;p30"/>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30"/>
          <p:cNvSpPr txBox="1"/>
          <p:nvPr/>
        </p:nvSpPr>
        <p:spPr>
          <a:xfrm>
            <a:off x="2099100" y="37643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ukta"/>
                <a:ea typeface="Mukta"/>
                <a:cs typeface="Mukta"/>
                <a:sym typeface="Mukta"/>
              </a:rPr>
              <a:t>CREDITS:</a:t>
            </a:r>
            <a:r>
              <a:rPr lang="en" sz="1200">
                <a:solidFill>
                  <a:schemeClr val="dk1"/>
                </a:solidFill>
                <a:latin typeface="Mukta"/>
                <a:ea typeface="Mukta"/>
                <a:cs typeface="Mukta"/>
                <a:sym typeface="Mukta"/>
              </a:rPr>
              <a:t> This presentation template was created by </a:t>
            </a:r>
            <a:r>
              <a:rPr lang="en" sz="1200" b="1">
                <a:solidFill>
                  <a:schemeClr val="hlink"/>
                </a:solidFill>
                <a:uFill>
                  <a:noFill/>
                </a:uFill>
                <a:latin typeface="Mukta"/>
                <a:ea typeface="Mukta"/>
                <a:cs typeface="Mukta"/>
                <a:sym typeface="Mukta"/>
                <a:hlinkClick r:id="rId3"/>
              </a:rPr>
              <a:t>Slidesgo</a:t>
            </a:r>
            <a:r>
              <a:rPr lang="en" sz="1200">
                <a:solidFill>
                  <a:schemeClr val="dk1"/>
                </a:solidFill>
                <a:latin typeface="Mukta"/>
                <a:ea typeface="Mukta"/>
                <a:cs typeface="Mukta"/>
                <a:sym typeface="Mukta"/>
              </a:rPr>
              <a:t>, and includes icons by </a:t>
            </a:r>
            <a:r>
              <a:rPr lang="en" sz="1200" b="1">
                <a:solidFill>
                  <a:schemeClr val="dk1"/>
                </a:solidFill>
                <a:uFill>
                  <a:noFill/>
                </a:uFill>
                <a:latin typeface="Mukta"/>
                <a:ea typeface="Mukta"/>
                <a:cs typeface="Mukta"/>
                <a:sym typeface="Mukta"/>
                <a:hlinkClick r:id="rId4">
                  <a:extLst>
                    <a:ext uri="{A12FA001-AC4F-418D-AE19-62706E023703}">
                      <ahyp:hlinkClr xmlns:ahyp="http://schemas.microsoft.com/office/drawing/2018/hyperlinkcolor" val="tx"/>
                    </a:ext>
                  </a:extLst>
                </a:hlinkClick>
              </a:rPr>
              <a:t>Flaticon</a:t>
            </a:r>
            <a:r>
              <a:rPr lang="en" sz="1200">
                <a:solidFill>
                  <a:schemeClr val="dk1"/>
                </a:solidFill>
                <a:latin typeface="Mukta"/>
                <a:ea typeface="Mukta"/>
                <a:cs typeface="Mukta"/>
                <a:sym typeface="Mukta"/>
              </a:rPr>
              <a:t>, and infographics &amp; images by </a:t>
            </a:r>
            <a:r>
              <a:rPr lang="en" sz="1200" b="1">
                <a:solidFill>
                  <a:schemeClr val="dk1"/>
                </a:solidFill>
                <a:uFill>
                  <a:noFill/>
                </a:uFill>
                <a:latin typeface="Mukta"/>
                <a:ea typeface="Mukta"/>
                <a:cs typeface="Mukta"/>
                <a:sym typeface="Mukta"/>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Mukta"/>
                <a:ea typeface="Mukta"/>
                <a:cs typeface="Mukta"/>
                <a:sym typeface="Mukta"/>
              </a:rPr>
              <a:t> </a:t>
            </a:r>
            <a:endParaRPr sz="1200" b="1" u="sng">
              <a:solidFill>
                <a:schemeClr val="dk1"/>
              </a:solidFill>
              <a:latin typeface="Mukta"/>
              <a:ea typeface="Mukta"/>
              <a:cs typeface="Mukta"/>
              <a:sym typeface="Mukt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32" name="Google Shape;32;p4"/>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33" name="Google Shape;33;p4"/>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34" name="Google Shape;34;p4"/>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35" name="Google Shape;35;p4"/>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36" name="Google Shape;36;p4"/>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37" name="Google Shape;37;p4"/>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38" name="Google Shape;38;p4"/>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4"/>
          <p:cNvSpPr txBox="1">
            <a:spLocks noGrp="1"/>
          </p:cNvSpPr>
          <p:nvPr>
            <p:ph type="body" idx="1"/>
          </p:nvPr>
        </p:nvSpPr>
        <p:spPr>
          <a:xfrm>
            <a:off x="720000" y="1215751"/>
            <a:ext cx="7704000" cy="38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3"/>
        <p:cNvGrpSpPr/>
        <p:nvPr/>
      </p:nvGrpSpPr>
      <p:grpSpPr>
        <a:xfrm>
          <a:off x="0" y="0"/>
          <a:ext cx="0" cy="0"/>
          <a:chOff x="0" y="0"/>
          <a:chExt cx="0" cy="0"/>
        </a:xfrm>
      </p:grpSpPr>
      <p:pic>
        <p:nvPicPr>
          <p:cNvPr id="364" name="Google Shape;364;p31"/>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365" name="Google Shape;365;p31"/>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366" name="Google Shape;366;p31"/>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367" name="Google Shape;367;p31"/>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368" name="Google Shape;368;p31"/>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369" name="Google Shape;369;p31"/>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370" name="Google Shape;370;p31"/>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1"/>
        <p:cNvGrpSpPr/>
        <p:nvPr/>
      </p:nvGrpSpPr>
      <p:grpSpPr>
        <a:xfrm>
          <a:off x="0" y="0"/>
          <a:ext cx="0" cy="0"/>
          <a:chOff x="0" y="0"/>
          <a:chExt cx="0" cy="0"/>
        </a:xfrm>
      </p:grpSpPr>
      <p:pic>
        <p:nvPicPr>
          <p:cNvPr id="372" name="Google Shape;372;p32"/>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373" name="Google Shape;373;p32"/>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374" name="Google Shape;374;p32"/>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375" name="Google Shape;375;p32"/>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376" name="Google Shape;376;p32"/>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377" name="Google Shape;377;p32"/>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378" name="Google Shape;378;p32"/>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379" name="Google Shape;379;p32"/>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3"/>
        <p:cNvGrpSpPr/>
        <p:nvPr/>
      </p:nvGrpSpPr>
      <p:grpSpPr>
        <a:xfrm>
          <a:off x="0" y="0"/>
          <a:ext cx="0" cy="0"/>
          <a:chOff x="0" y="0"/>
          <a:chExt cx="0" cy="0"/>
        </a:xfrm>
      </p:grpSpPr>
      <p:pic>
        <p:nvPicPr>
          <p:cNvPr id="384" name="Google Shape;384;p34"/>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385" name="Google Shape;385;p34"/>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386" name="Google Shape;386;p34"/>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387" name="Google Shape;387;p34"/>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388" name="Google Shape;388;p34"/>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389" name="Google Shape;389;p34"/>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390" name="Google Shape;390;p34"/>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391" name="Google Shape;391;p34"/>
          <p:cNvSpPr txBox="1">
            <a:spLocks noGrp="1"/>
          </p:cNvSpPr>
          <p:nvPr>
            <p:ph type="ctrTitle"/>
          </p:nvPr>
        </p:nvSpPr>
        <p:spPr>
          <a:xfrm>
            <a:off x="941825" y="1326901"/>
            <a:ext cx="6784200" cy="2066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atin typeface="Raleway"/>
                <a:ea typeface="Raleway"/>
                <a:cs typeface="Raleway"/>
                <a:sym typeface="Raleway"/>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392" name="Google Shape;392;p34"/>
          <p:cNvSpPr txBox="1">
            <a:spLocks noGrp="1"/>
          </p:cNvSpPr>
          <p:nvPr>
            <p:ph type="subTitle" idx="1"/>
          </p:nvPr>
        </p:nvSpPr>
        <p:spPr>
          <a:xfrm>
            <a:off x="941825" y="3393599"/>
            <a:ext cx="6784200" cy="42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Inter Medium"/>
                <a:ea typeface="Inter Medium"/>
                <a:cs typeface="Inter Medium"/>
                <a:sym typeface="Inter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3"/>
        <p:cNvGrpSpPr/>
        <p:nvPr/>
      </p:nvGrpSpPr>
      <p:grpSpPr>
        <a:xfrm>
          <a:off x="0" y="0"/>
          <a:ext cx="0" cy="0"/>
          <a:chOff x="0" y="0"/>
          <a:chExt cx="0" cy="0"/>
        </a:xfrm>
      </p:grpSpPr>
      <p:pic>
        <p:nvPicPr>
          <p:cNvPr id="394" name="Google Shape;394;p35"/>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395" name="Google Shape;395;p35"/>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396" name="Google Shape;396;p35"/>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397" name="Google Shape;397;p35"/>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398" name="Google Shape;398;p35"/>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399" name="Google Shape;399;p35"/>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400" name="Google Shape;400;p35"/>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401" name="Google Shape;401;p35"/>
          <p:cNvSpPr/>
          <p:nvPr/>
        </p:nvSpPr>
        <p:spPr>
          <a:xfrm>
            <a:off x="713225" y="1075400"/>
            <a:ext cx="7717500" cy="29931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txBox="1">
            <a:spLocks noGrp="1"/>
          </p:cNvSpPr>
          <p:nvPr>
            <p:ph type="title"/>
          </p:nvPr>
        </p:nvSpPr>
        <p:spPr>
          <a:xfrm>
            <a:off x="941825" y="2415150"/>
            <a:ext cx="6540900" cy="915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3" name="Google Shape;403;p35"/>
          <p:cNvSpPr txBox="1">
            <a:spLocks noGrp="1"/>
          </p:cNvSpPr>
          <p:nvPr>
            <p:ph type="title" idx="2" hasCustomPrompt="1"/>
          </p:nvPr>
        </p:nvSpPr>
        <p:spPr>
          <a:xfrm>
            <a:off x="941825" y="1438950"/>
            <a:ext cx="1652100" cy="9159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404" name="Google Shape;404;p35"/>
          <p:cNvSpPr txBox="1">
            <a:spLocks noGrp="1"/>
          </p:cNvSpPr>
          <p:nvPr>
            <p:ph type="subTitle" idx="1"/>
          </p:nvPr>
        </p:nvSpPr>
        <p:spPr>
          <a:xfrm>
            <a:off x="941825" y="3329550"/>
            <a:ext cx="6540900" cy="37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5"/>
        <p:cNvGrpSpPr/>
        <p:nvPr/>
      </p:nvGrpSpPr>
      <p:grpSpPr>
        <a:xfrm>
          <a:off x="0" y="0"/>
          <a:ext cx="0" cy="0"/>
          <a:chOff x="0" y="0"/>
          <a:chExt cx="0" cy="0"/>
        </a:xfrm>
      </p:grpSpPr>
      <p:pic>
        <p:nvPicPr>
          <p:cNvPr id="406" name="Google Shape;406;p36"/>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407" name="Google Shape;407;p36"/>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408" name="Google Shape;408;p36"/>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409" name="Google Shape;409;p36"/>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410" name="Google Shape;410;p36"/>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411" name="Google Shape;411;p36"/>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412" name="Google Shape;412;p36"/>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413" name="Google Shape;413;p36"/>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15" name="Google Shape;415;p36"/>
          <p:cNvSpPr txBox="1">
            <a:spLocks noGrp="1"/>
          </p:cNvSpPr>
          <p:nvPr>
            <p:ph type="body" idx="1"/>
          </p:nvPr>
        </p:nvSpPr>
        <p:spPr>
          <a:xfrm>
            <a:off x="720000" y="1215751"/>
            <a:ext cx="7704000" cy="383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Nunito Light"/>
              <a:buChar char="●"/>
              <a:defRPr/>
            </a:lvl1pPr>
            <a:lvl2pPr marL="914400" lvl="1" indent="-317500">
              <a:lnSpc>
                <a:spcPct val="100000"/>
              </a:lnSpc>
              <a:spcBef>
                <a:spcPts val="0"/>
              </a:spcBef>
              <a:spcAft>
                <a:spcPts val="0"/>
              </a:spcAft>
              <a:buSzPts val="1400"/>
              <a:buFont typeface="Nunito Light"/>
              <a:buChar char="○"/>
              <a:defRPr/>
            </a:lvl2pPr>
            <a:lvl3pPr marL="1371600" lvl="2" indent="-317500">
              <a:lnSpc>
                <a:spcPct val="100000"/>
              </a:lnSpc>
              <a:spcBef>
                <a:spcPts val="0"/>
              </a:spcBef>
              <a:spcAft>
                <a:spcPts val="0"/>
              </a:spcAft>
              <a:buSzPts val="1400"/>
              <a:buFont typeface="Nunito Light"/>
              <a:buChar char="■"/>
              <a:defRPr/>
            </a:lvl3pPr>
            <a:lvl4pPr marL="1828800" lvl="3" indent="-317500">
              <a:lnSpc>
                <a:spcPct val="100000"/>
              </a:lnSpc>
              <a:spcBef>
                <a:spcPts val="0"/>
              </a:spcBef>
              <a:spcAft>
                <a:spcPts val="0"/>
              </a:spcAft>
              <a:buSzPts val="1400"/>
              <a:buFont typeface="Nunito Light"/>
              <a:buChar char="●"/>
              <a:defRPr/>
            </a:lvl4pPr>
            <a:lvl5pPr marL="2286000" lvl="4" indent="-317500">
              <a:lnSpc>
                <a:spcPct val="100000"/>
              </a:lnSpc>
              <a:spcBef>
                <a:spcPts val="0"/>
              </a:spcBef>
              <a:spcAft>
                <a:spcPts val="0"/>
              </a:spcAft>
              <a:buSzPts val="1400"/>
              <a:buFont typeface="Nunito Light"/>
              <a:buChar char="○"/>
              <a:defRPr/>
            </a:lvl5pPr>
            <a:lvl6pPr marL="2743200" lvl="5" indent="-317500">
              <a:lnSpc>
                <a:spcPct val="100000"/>
              </a:lnSpc>
              <a:spcBef>
                <a:spcPts val="0"/>
              </a:spcBef>
              <a:spcAft>
                <a:spcPts val="0"/>
              </a:spcAft>
              <a:buSzPts val="1400"/>
              <a:buFont typeface="Nunito Light"/>
              <a:buChar char="■"/>
              <a:defRPr/>
            </a:lvl6pPr>
            <a:lvl7pPr marL="3200400" lvl="6" indent="-317500">
              <a:lnSpc>
                <a:spcPct val="100000"/>
              </a:lnSpc>
              <a:spcBef>
                <a:spcPts val="0"/>
              </a:spcBef>
              <a:spcAft>
                <a:spcPts val="0"/>
              </a:spcAft>
              <a:buSzPts val="1400"/>
              <a:buFont typeface="Nunito Light"/>
              <a:buChar char="●"/>
              <a:defRPr/>
            </a:lvl7pPr>
            <a:lvl8pPr marL="3657600" lvl="7" indent="-317500">
              <a:lnSpc>
                <a:spcPct val="100000"/>
              </a:lnSpc>
              <a:spcBef>
                <a:spcPts val="0"/>
              </a:spcBef>
              <a:spcAft>
                <a:spcPts val="0"/>
              </a:spcAft>
              <a:buSzPts val="1400"/>
              <a:buFont typeface="Nunito Light"/>
              <a:buChar char="○"/>
              <a:defRPr/>
            </a:lvl8pPr>
            <a:lvl9pPr marL="4114800" lvl="8" indent="-31750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6"/>
        <p:cNvGrpSpPr/>
        <p:nvPr/>
      </p:nvGrpSpPr>
      <p:grpSpPr>
        <a:xfrm>
          <a:off x="0" y="0"/>
          <a:ext cx="0" cy="0"/>
          <a:chOff x="0" y="0"/>
          <a:chExt cx="0" cy="0"/>
        </a:xfrm>
      </p:grpSpPr>
      <p:pic>
        <p:nvPicPr>
          <p:cNvPr id="417" name="Google Shape;417;p37"/>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418" name="Google Shape;418;p37"/>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419" name="Google Shape;419;p37"/>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420" name="Google Shape;420;p37"/>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421" name="Google Shape;421;p37"/>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422" name="Google Shape;422;p37"/>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423" name="Google Shape;423;p37"/>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424" name="Google Shape;424;p37"/>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26" name="Google Shape;426;p37"/>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27" name="Google Shape;427;p37"/>
          <p:cNvSpPr txBox="1">
            <a:spLocks noGrp="1"/>
          </p:cNvSpPr>
          <p:nvPr>
            <p:ph type="subTitle" idx="3"/>
          </p:nvPr>
        </p:nvSpPr>
        <p:spPr>
          <a:xfrm>
            <a:off x="5055275" y="3198725"/>
            <a:ext cx="25056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8" name="Google Shape;428;p37"/>
          <p:cNvSpPr txBox="1">
            <a:spLocks noGrp="1"/>
          </p:cNvSpPr>
          <p:nvPr>
            <p:ph type="subTitle" idx="4"/>
          </p:nvPr>
        </p:nvSpPr>
        <p:spPr>
          <a:xfrm>
            <a:off x="1583075" y="3198725"/>
            <a:ext cx="25056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9" name="Google Shape;429;p37"/>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0"/>
        <p:cNvGrpSpPr/>
        <p:nvPr/>
      </p:nvGrpSpPr>
      <p:grpSpPr>
        <a:xfrm>
          <a:off x="0" y="0"/>
          <a:ext cx="0" cy="0"/>
          <a:chOff x="0" y="0"/>
          <a:chExt cx="0" cy="0"/>
        </a:xfrm>
      </p:grpSpPr>
      <p:pic>
        <p:nvPicPr>
          <p:cNvPr id="431" name="Google Shape;431;p38"/>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432" name="Google Shape;432;p38"/>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433" name="Google Shape;433;p38"/>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434" name="Google Shape;434;p38"/>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435" name="Google Shape;435;p38"/>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436" name="Google Shape;436;p38"/>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437" name="Google Shape;437;p38"/>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438" name="Google Shape;438;p38"/>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0"/>
        <p:cNvGrpSpPr/>
        <p:nvPr/>
      </p:nvGrpSpPr>
      <p:grpSpPr>
        <a:xfrm>
          <a:off x="0" y="0"/>
          <a:ext cx="0" cy="0"/>
          <a:chOff x="0" y="0"/>
          <a:chExt cx="0" cy="0"/>
        </a:xfrm>
      </p:grpSpPr>
      <p:pic>
        <p:nvPicPr>
          <p:cNvPr id="441" name="Google Shape;441;p39"/>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442" name="Google Shape;442;p39"/>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443" name="Google Shape;443;p39"/>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444" name="Google Shape;444;p39"/>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445" name="Google Shape;445;p39"/>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446" name="Google Shape;446;p39"/>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447" name="Google Shape;447;p39"/>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448" name="Google Shape;448;p39"/>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txBox="1">
            <a:spLocks noGrp="1"/>
          </p:cNvSpPr>
          <p:nvPr>
            <p:ph type="subTitle" idx="1"/>
          </p:nvPr>
        </p:nvSpPr>
        <p:spPr>
          <a:xfrm>
            <a:off x="720000" y="1700300"/>
            <a:ext cx="4158300" cy="2298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
        <p:nvSpPr>
          <p:cNvPr id="450" name="Google Shape;450;p39"/>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51" name="Google Shape;451;p39"/>
          <p:cNvSpPr>
            <a:spLocks noGrp="1"/>
          </p:cNvSpPr>
          <p:nvPr>
            <p:ph type="pic" idx="2"/>
          </p:nvPr>
        </p:nvSpPr>
        <p:spPr>
          <a:xfrm>
            <a:off x="5341200" y="1418600"/>
            <a:ext cx="2854200" cy="2861700"/>
          </a:xfrm>
          <a:prstGeom prst="roundRect">
            <a:avLst>
              <a:gd name="adj" fmla="val 12500"/>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2"/>
        <p:cNvGrpSpPr/>
        <p:nvPr/>
      </p:nvGrpSpPr>
      <p:grpSpPr>
        <a:xfrm>
          <a:off x="0" y="0"/>
          <a:ext cx="0" cy="0"/>
          <a:chOff x="0" y="0"/>
          <a:chExt cx="0" cy="0"/>
        </a:xfrm>
      </p:grpSpPr>
      <p:pic>
        <p:nvPicPr>
          <p:cNvPr id="453" name="Google Shape;453;p40"/>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454" name="Google Shape;454;p40"/>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455" name="Google Shape;455;p40"/>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456" name="Google Shape;456;p40"/>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457" name="Google Shape;457;p40"/>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458" name="Google Shape;458;p40"/>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459" name="Google Shape;459;p40"/>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460" name="Google Shape;460;p40"/>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1"/>
        <p:cNvGrpSpPr/>
        <p:nvPr/>
      </p:nvGrpSpPr>
      <p:grpSpPr>
        <a:xfrm>
          <a:off x="0" y="0"/>
          <a:ext cx="0" cy="0"/>
          <a:chOff x="0" y="0"/>
          <a:chExt cx="0" cy="0"/>
        </a:xfrm>
      </p:grpSpPr>
      <p:pic>
        <p:nvPicPr>
          <p:cNvPr id="462" name="Google Shape;462;p41"/>
          <p:cNvPicPr preferRelativeResize="0"/>
          <p:nvPr/>
        </p:nvPicPr>
        <p:blipFill rotWithShape="1">
          <a:blip r:embed="rId2">
            <a:alphaModFix amt="41000"/>
          </a:blip>
          <a:srcRect l="7260" t="2705" r="8407" b="2714"/>
          <a:stretch/>
        </p:blipFill>
        <p:spPr>
          <a:xfrm rot="-8493668" flipH="1">
            <a:off x="5196283" y="-1224685"/>
            <a:ext cx="4063104" cy="2563049"/>
          </a:xfrm>
          <a:prstGeom prst="rect">
            <a:avLst/>
          </a:prstGeom>
          <a:noFill/>
          <a:ln>
            <a:noFill/>
          </a:ln>
        </p:spPr>
      </p:pic>
      <p:pic>
        <p:nvPicPr>
          <p:cNvPr id="463" name="Google Shape;463;p41"/>
          <p:cNvPicPr preferRelativeResize="0"/>
          <p:nvPr/>
        </p:nvPicPr>
        <p:blipFill rotWithShape="1">
          <a:blip r:embed="rId2">
            <a:alphaModFix amt="41000"/>
          </a:blip>
          <a:srcRect l="7260" t="2705" r="8407" b="2714"/>
          <a:stretch/>
        </p:blipFill>
        <p:spPr>
          <a:xfrm rot="-9602543" flipH="1">
            <a:off x="-641132" y="1424489"/>
            <a:ext cx="4063103" cy="2563050"/>
          </a:xfrm>
          <a:prstGeom prst="rect">
            <a:avLst/>
          </a:prstGeom>
          <a:noFill/>
          <a:ln>
            <a:noFill/>
          </a:ln>
        </p:spPr>
      </p:pic>
      <p:pic>
        <p:nvPicPr>
          <p:cNvPr id="464" name="Google Shape;464;p41"/>
          <p:cNvPicPr preferRelativeResize="0"/>
          <p:nvPr/>
        </p:nvPicPr>
        <p:blipFill rotWithShape="1">
          <a:blip r:embed="rId2">
            <a:alphaModFix amt="41000"/>
          </a:blip>
          <a:srcRect l="7260" t="2705" r="8407" b="2714"/>
          <a:stretch/>
        </p:blipFill>
        <p:spPr>
          <a:xfrm rot="2360605" flipH="1">
            <a:off x="596351" y="3808937"/>
            <a:ext cx="4063109" cy="2563050"/>
          </a:xfrm>
          <a:prstGeom prst="rect">
            <a:avLst/>
          </a:prstGeom>
          <a:noFill/>
          <a:ln>
            <a:noFill/>
          </a:ln>
        </p:spPr>
      </p:pic>
      <p:pic>
        <p:nvPicPr>
          <p:cNvPr id="465" name="Google Shape;465;p41"/>
          <p:cNvPicPr preferRelativeResize="0"/>
          <p:nvPr/>
        </p:nvPicPr>
        <p:blipFill rotWithShape="1">
          <a:blip r:embed="rId2">
            <a:alphaModFix amt="41000"/>
          </a:blip>
          <a:srcRect l="7260" t="2705" r="8407" b="2714"/>
          <a:stretch/>
        </p:blipFill>
        <p:spPr>
          <a:xfrm rot="1386575" flipH="1">
            <a:off x="-201343" y="-794459"/>
            <a:ext cx="4063103" cy="2563050"/>
          </a:xfrm>
          <a:prstGeom prst="rect">
            <a:avLst/>
          </a:prstGeom>
          <a:noFill/>
          <a:ln>
            <a:noFill/>
          </a:ln>
        </p:spPr>
      </p:pic>
      <p:pic>
        <p:nvPicPr>
          <p:cNvPr id="466" name="Google Shape;466;p41"/>
          <p:cNvPicPr preferRelativeResize="0"/>
          <p:nvPr/>
        </p:nvPicPr>
        <p:blipFill rotWithShape="1">
          <a:blip r:embed="rId2">
            <a:alphaModFix amt="41000"/>
          </a:blip>
          <a:srcRect l="7260" t="2705" r="8407" b="2714"/>
          <a:stretch/>
        </p:blipFill>
        <p:spPr>
          <a:xfrm rot="1742365" flipH="1">
            <a:off x="5043857" y="3288152"/>
            <a:ext cx="4063101" cy="2563048"/>
          </a:xfrm>
          <a:prstGeom prst="rect">
            <a:avLst/>
          </a:prstGeom>
          <a:noFill/>
          <a:ln>
            <a:noFill/>
          </a:ln>
        </p:spPr>
      </p:pic>
      <p:sp>
        <p:nvSpPr>
          <p:cNvPr id="467" name="Google Shape;467;p41"/>
          <p:cNvSpPr/>
          <p:nvPr/>
        </p:nvSpPr>
        <p:spPr>
          <a:xfrm>
            <a:off x="713225" y="1075400"/>
            <a:ext cx="7717500" cy="29931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txBox="1">
            <a:spLocks noGrp="1"/>
          </p:cNvSpPr>
          <p:nvPr>
            <p:ph type="title"/>
          </p:nvPr>
        </p:nvSpPr>
        <p:spPr>
          <a:xfrm>
            <a:off x="2148425" y="1131163"/>
            <a:ext cx="4872900" cy="1964400"/>
          </a:xfrm>
          <a:prstGeom prst="rect">
            <a:avLst/>
          </a:prstGeom>
        </p:spPr>
        <p:txBody>
          <a:bodyPr spcFirstLastPara="1" wrap="square" lIns="91425" tIns="91425" rIns="91425" bIns="91425" anchor="b" anchorCtr="0">
            <a:noAutofit/>
          </a:bodyPr>
          <a:lstStyle>
            <a:lvl1pPr lvl="0" algn="ctr">
              <a:spcBef>
                <a:spcPts val="0"/>
              </a:spcBef>
              <a:spcAft>
                <a:spcPts val="0"/>
              </a:spcAft>
              <a:buSzPts val="3500"/>
              <a:buNone/>
              <a:defRPr sz="96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469" name="Google Shape;469;p41"/>
          <p:cNvSpPr txBox="1">
            <a:spLocks noGrp="1"/>
          </p:cNvSpPr>
          <p:nvPr>
            <p:ph type="subTitle" idx="1"/>
          </p:nvPr>
        </p:nvSpPr>
        <p:spPr>
          <a:xfrm>
            <a:off x="2148425" y="3019363"/>
            <a:ext cx="4872900" cy="6711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pic>
        <p:nvPicPr>
          <p:cNvPr id="42" name="Google Shape;42;p5"/>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43" name="Google Shape;43;p5"/>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44" name="Google Shape;44;p5"/>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45" name="Google Shape;45;p5"/>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46" name="Google Shape;46;p5"/>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47" name="Google Shape;47;p5"/>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48" name="Google Shape;48;p5"/>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49" name="Google Shape;49;p5"/>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 name="Google Shape;52;p5"/>
          <p:cNvSpPr txBox="1">
            <a:spLocks noGrp="1"/>
          </p:cNvSpPr>
          <p:nvPr>
            <p:ph type="subTitle" idx="3"/>
          </p:nvPr>
        </p:nvSpPr>
        <p:spPr>
          <a:xfrm>
            <a:off x="5055275" y="31987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 name="Google Shape;53;p5"/>
          <p:cNvSpPr txBox="1">
            <a:spLocks noGrp="1"/>
          </p:cNvSpPr>
          <p:nvPr>
            <p:ph type="subTitle" idx="4"/>
          </p:nvPr>
        </p:nvSpPr>
        <p:spPr>
          <a:xfrm>
            <a:off x="1583075" y="31987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 name="Google Shape;54;p5"/>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0"/>
        <p:cNvGrpSpPr/>
        <p:nvPr/>
      </p:nvGrpSpPr>
      <p:grpSpPr>
        <a:xfrm>
          <a:off x="0" y="0"/>
          <a:ext cx="0" cy="0"/>
          <a:chOff x="0" y="0"/>
          <a:chExt cx="0" cy="0"/>
        </a:xfrm>
      </p:grpSpPr>
      <p:sp>
        <p:nvSpPr>
          <p:cNvPr id="471" name="Google Shape;471;p42"/>
          <p:cNvSpPr>
            <a:spLocks noGrp="1"/>
          </p:cNvSpPr>
          <p:nvPr>
            <p:ph type="pic" idx="2"/>
          </p:nvPr>
        </p:nvSpPr>
        <p:spPr>
          <a:xfrm>
            <a:off x="0" y="-13725"/>
            <a:ext cx="9150900" cy="5184600"/>
          </a:xfrm>
          <a:prstGeom prst="rect">
            <a:avLst/>
          </a:prstGeom>
          <a:noFill/>
          <a:ln>
            <a:noFill/>
          </a:ln>
        </p:spPr>
      </p:sp>
      <p:sp>
        <p:nvSpPr>
          <p:cNvPr id="472" name="Google Shape;472;p42"/>
          <p:cNvSpPr txBox="1">
            <a:spLocks noGrp="1"/>
          </p:cNvSpPr>
          <p:nvPr>
            <p:ph type="title"/>
          </p:nvPr>
        </p:nvSpPr>
        <p:spPr>
          <a:xfrm>
            <a:off x="1015425" y="4014450"/>
            <a:ext cx="7113300" cy="572700"/>
          </a:xfrm>
          <a:prstGeom prst="rect">
            <a:avLst/>
          </a:prstGeom>
          <a:solidFill>
            <a:schemeClr val="dk2"/>
          </a:solidFill>
          <a:ln>
            <a:noFill/>
          </a:ln>
        </p:spPr>
        <p:txBody>
          <a:bodyPr spcFirstLastPara="1" wrap="square" lIns="91425" tIns="91425" rIns="91425" bIns="91425" anchor="t" anchorCtr="0">
            <a:noAutofit/>
          </a:bodyPr>
          <a:lstStyle>
            <a:lvl1pPr lvl="0" algn="ctr">
              <a:spcBef>
                <a:spcPts val="0"/>
              </a:spcBef>
              <a:spcAft>
                <a:spcPts val="0"/>
              </a:spcAft>
              <a:buSzPts val="3500"/>
              <a:buNone/>
              <a:defRPr sz="27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3"/>
        <p:cNvGrpSpPr/>
        <p:nvPr/>
      </p:nvGrpSpPr>
      <p:grpSpPr>
        <a:xfrm>
          <a:off x="0" y="0"/>
          <a:ext cx="0" cy="0"/>
          <a:chOff x="0" y="0"/>
          <a:chExt cx="0" cy="0"/>
        </a:xfrm>
      </p:grpSpPr>
      <p:pic>
        <p:nvPicPr>
          <p:cNvPr id="474" name="Google Shape;474;p43"/>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475" name="Google Shape;475;p43"/>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476" name="Google Shape;476;p43"/>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477" name="Google Shape;477;p43"/>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478" name="Google Shape;478;p43"/>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479" name="Google Shape;479;p43"/>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480" name="Google Shape;480;p43"/>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481" name="Google Shape;481;p43"/>
          <p:cNvSpPr txBox="1">
            <a:spLocks noGrp="1"/>
          </p:cNvSpPr>
          <p:nvPr>
            <p:ph type="title" hasCustomPrompt="1"/>
          </p:nvPr>
        </p:nvSpPr>
        <p:spPr>
          <a:xfrm>
            <a:off x="1284000" y="1801693"/>
            <a:ext cx="6576000" cy="1129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5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2" name="Google Shape;482;p43"/>
          <p:cNvSpPr txBox="1">
            <a:spLocks noGrp="1"/>
          </p:cNvSpPr>
          <p:nvPr>
            <p:ph type="subTitle" idx="1"/>
          </p:nvPr>
        </p:nvSpPr>
        <p:spPr>
          <a:xfrm>
            <a:off x="1284000" y="2931107"/>
            <a:ext cx="6576000" cy="4107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483"/>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84"/>
        <p:cNvGrpSpPr/>
        <p:nvPr/>
      </p:nvGrpSpPr>
      <p:grpSpPr>
        <a:xfrm>
          <a:off x="0" y="0"/>
          <a:ext cx="0" cy="0"/>
          <a:chOff x="0" y="0"/>
          <a:chExt cx="0" cy="0"/>
        </a:xfrm>
      </p:grpSpPr>
      <p:pic>
        <p:nvPicPr>
          <p:cNvPr id="485" name="Google Shape;485;p45"/>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486" name="Google Shape;486;p45"/>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487" name="Google Shape;487;p45"/>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488" name="Google Shape;488;p45"/>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489" name="Google Shape;489;p45"/>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490" name="Google Shape;490;p45"/>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491" name="Google Shape;491;p45"/>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492" name="Google Shape;492;p45"/>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5"/>
          <p:cNvSpPr txBox="1">
            <a:spLocks noGrp="1"/>
          </p:cNvSpPr>
          <p:nvPr>
            <p:ph type="subTitle" idx="1"/>
          </p:nvPr>
        </p:nvSpPr>
        <p:spPr>
          <a:xfrm>
            <a:off x="3419215" y="2126357"/>
            <a:ext cx="2305500" cy="572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4" name="Google Shape;494;p45"/>
          <p:cNvSpPr txBox="1">
            <a:spLocks noGrp="1"/>
          </p:cNvSpPr>
          <p:nvPr>
            <p:ph type="subTitle" idx="2"/>
          </p:nvPr>
        </p:nvSpPr>
        <p:spPr>
          <a:xfrm>
            <a:off x="6118485" y="2126357"/>
            <a:ext cx="2305500" cy="572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5" name="Google Shape;495;p45"/>
          <p:cNvSpPr txBox="1">
            <a:spLocks noGrp="1"/>
          </p:cNvSpPr>
          <p:nvPr>
            <p:ph type="subTitle" idx="3"/>
          </p:nvPr>
        </p:nvSpPr>
        <p:spPr>
          <a:xfrm>
            <a:off x="6118488" y="3796063"/>
            <a:ext cx="2305500" cy="572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6" name="Google Shape;496;p45"/>
          <p:cNvSpPr txBox="1">
            <a:spLocks noGrp="1"/>
          </p:cNvSpPr>
          <p:nvPr>
            <p:ph type="subTitle" idx="4"/>
          </p:nvPr>
        </p:nvSpPr>
        <p:spPr>
          <a:xfrm>
            <a:off x="3419211" y="3796063"/>
            <a:ext cx="2305500" cy="572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7" name="Google Shape;497;p45"/>
          <p:cNvSpPr txBox="1">
            <a:spLocks noGrp="1"/>
          </p:cNvSpPr>
          <p:nvPr>
            <p:ph type="title" hasCustomPrompt="1"/>
          </p:nvPr>
        </p:nvSpPr>
        <p:spPr>
          <a:xfrm>
            <a:off x="3419215" y="1325383"/>
            <a:ext cx="734700" cy="4476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8" name="Google Shape;498;p45"/>
          <p:cNvSpPr txBox="1">
            <a:spLocks noGrp="1"/>
          </p:cNvSpPr>
          <p:nvPr>
            <p:ph type="title" idx="5" hasCustomPrompt="1"/>
          </p:nvPr>
        </p:nvSpPr>
        <p:spPr>
          <a:xfrm>
            <a:off x="6118488" y="2994504"/>
            <a:ext cx="734700" cy="4476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99" name="Google Shape;499;p45"/>
          <p:cNvSpPr txBox="1">
            <a:spLocks noGrp="1"/>
          </p:cNvSpPr>
          <p:nvPr>
            <p:ph type="title" idx="6" hasCustomPrompt="1"/>
          </p:nvPr>
        </p:nvSpPr>
        <p:spPr>
          <a:xfrm>
            <a:off x="6118485" y="1325383"/>
            <a:ext cx="734700" cy="4476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00" name="Google Shape;500;p45"/>
          <p:cNvSpPr txBox="1">
            <a:spLocks noGrp="1"/>
          </p:cNvSpPr>
          <p:nvPr>
            <p:ph type="title" idx="7" hasCustomPrompt="1"/>
          </p:nvPr>
        </p:nvSpPr>
        <p:spPr>
          <a:xfrm>
            <a:off x="3419211" y="2994508"/>
            <a:ext cx="734700" cy="4476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01" name="Google Shape;501;p45"/>
          <p:cNvSpPr txBox="1">
            <a:spLocks noGrp="1"/>
          </p:cNvSpPr>
          <p:nvPr>
            <p:ph type="subTitle" idx="8"/>
          </p:nvPr>
        </p:nvSpPr>
        <p:spPr>
          <a:xfrm>
            <a:off x="3419215" y="1794475"/>
            <a:ext cx="2305500" cy="484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2" name="Google Shape;502;p45"/>
          <p:cNvSpPr txBox="1">
            <a:spLocks noGrp="1"/>
          </p:cNvSpPr>
          <p:nvPr>
            <p:ph type="subTitle" idx="9"/>
          </p:nvPr>
        </p:nvSpPr>
        <p:spPr>
          <a:xfrm>
            <a:off x="6118485" y="1794475"/>
            <a:ext cx="2305500" cy="484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3" name="Google Shape;503;p45"/>
          <p:cNvSpPr txBox="1">
            <a:spLocks noGrp="1"/>
          </p:cNvSpPr>
          <p:nvPr>
            <p:ph type="subTitle" idx="13"/>
          </p:nvPr>
        </p:nvSpPr>
        <p:spPr>
          <a:xfrm>
            <a:off x="3419211" y="3463600"/>
            <a:ext cx="2305500" cy="484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4" name="Google Shape;504;p45"/>
          <p:cNvSpPr txBox="1">
            <a:spLocks noGrp="1"/>
          </p:cNvSpPr>
          <p:nvPr>
            <p:ph type="subTitle" idx="14"/>
          </p:nvPr>
        </p:nvSpPr>
        <p:spPr>
          <a:xfrm>
            <a:off x="6118485" y="3463663"/>
            <a:ext cx="2305500" cy="484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5" name="Google Shape;505;p45"/>
          <p:cNvSpPr txBox="1">
            <a:spLocks noGrp="1"/>
          </p:cNvSpPr>
          <p:nvPr>
            <p:ph type="title" idx="15"/>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506"/>
        <p:cNvGrpSpPr/>
        <p:nvPr/>
      </p:nvGrpSpPr>
      <p:grpSpPr>
        <a:xfrm>
          <a:off x="0" y="0"/>
          <a:ext cx="0" cy="0"/>
          <a:chOff x="0" y="0"/>
          <a:chExt cx="0" cy="0"/>
        </a:xfrm>
      </p:grpSpPr>
      <p:pic>
        <p:nvPicPr>
          <p:cNvPr id="507" name="Google Shape;507;p46"/>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508" name="Google Shape;508;p46"/>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509" name="Google Shape;509;p46"/>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510" name="Google Shape;510;p46"/>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511" name="Google Shape;511;p46"/>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512" name="Google Shape;512;p46"/>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513" name="Google Shape;513;p46"/>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514" name="Google Shape;514;p46"/>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16" name="Google Shape;516;p46"/>
          <p:cNvSpPr txBox="1">
            <a:spLocks noGrp="1"/>
          </p:cNvSpPr>
          <p:nvPr>
            <p:ph type="body" idx="1"/>
          </p:nvPr>
        </p:nvSpPr>
        <p:spPr>
          <a:xfrm>
            <a:off x="2165700" y="1629475"/>
            <a:ext cx="4812600" cy="2115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Font typeface="Nunito Light"/>
              <a:buChar char="●"/>
              <a:defRPr/>
            </a:lvl1pPr>
            <a:lvl2pPr marL="914400" lvl="1" indent="-317500">
              <a:lnSpc>
                <a:spcPct val="100000"/>
              </a:lnSpc>
              <a:spcBef>
                <a:spcPts val="0"/>
              </a:spcBef>
              <a:spcAft>
                <a:spcPts val="0"/>
              </a:spcAft>
              <a:buSzPts val="1400"/>
              <a:buFont typeface="Nunito Light"/>
              <a:buChar char="○"/>
              <a:defRPr/>
            </a:lvl2pPr>
            <a:lvl3pPr marL="1371600" lvl="2" indent="-317500">
              <a:lnSpc>
                <a:spcPct val="100000"/>
              </a:lnSpc>
              <a:spcBef>
                <a:spcPts val="0"/>
              </a:spcBef>
              <a:spcAft>
                <a:spcPts val="0"/>
              </a:spcAft>
              <a:buSzPts val="1400"/>
              <a:buFont typeface="Nunito Light"/>
              <a:buChar char="■"/>
              <a:defRPr/>
            </a:lvl3pPr>
            <a:lvl4pPr marL="1828800" lvl="3" indent="-317500">
              <a:lnSpc>
                <a:spcPct val="100000"/>
              </a:lnSpc>
              <a:spcBef>
                <a:spcPts val="0"/>
              </a:spcBef>
              <a:spcAft>
                <a:spcPts val="0"/>
              </a:spcAft>
              <a:buSzPts val="1400"/>
              <a:buFont typeface="Nunito Light"/>
              <a:buChar char="●"/>
              <a:defRPr/>
            </a:lvl4pPr>
            <a:lvl5pPr marL="2286000" lvl="4" indent="-317500">
              <a:lnSpc>
                <a:spcPct val="100000"/>
              </a:lnSpc>
              <a:spcBef>
                <a:spcPts val="0"/>
              </a:spcBef>
              <a:spcAft>
                <a:spcPts val="0"/>
              </a:spcAft>
              <a:buSzPts val="1400"/>
              <a:buFont typeface="Nunito Light"/>
              <a:buChar char="○"/>
              <a:defRPr/>
            </a:lvl5pPr>
            <a:lvl6pPr marL="2743200" lvl="5" indent="-317500">
              <a:lnSpc>
                <a:spcPct val="100000"/>
              </a:lnSpc>
              <a:spcBef>
                <a:spcPts val="0"/>
              </a:spcBef>
              <a:spcAft>
                <a:spcPts val="0"/>
              </a:spcAft>
              <a:buSzPts val="1400"/>
              <a:buFont typeface="Nunito Light"/>
              <a:buChar char="■"/>
              <a:defRPr/>
            </a:lvl6pPr>
            <a:lvl7pPr marL="3200400" lvl="6" indent="-317500">
              <a:lnSpc>
                <a:spcPct val="100000"/>
              </a:lnSpc>
              <a:spcBef>
                <a:spcPts val="0"/>
              </a:spcBef>
              <a:spcAft>
                <a:spcPts val="0"/>
              </a:spcAft>
              <a:buSzPts val="1400"/>
              <a:buFont typeface="Nunito Light"/>
              <a:buChar char="●"/>
              <a:defRPr/>
            </a:lvl7pPr>
            <a:lvl8pPr marL="3657600" lvl="7" indent="-317500">
              <a:lnSpc>
                <a:spcPct val="100000"/>
              </a:lnSpc>
              <a:spcBef>
                <a:spcPts val="0"/>
              </a:spcBef>
              <a:spcAft>
                <a:spcPts val="0"/>
              </a:spcAft>
              <a:buSzPts val="1400"/>
              <a:buFont typeface="Nunito Light"/>
              <a:buChar char="○"/>
              <a:defRPr/>
            </a:lvl8pPr>
            <a:lvl9pPr marL="4114800" lvl="8" indent="-31750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17"/>
        <p:cNvGrpSpPr/>
        <p:nvPr/>
      </p:nvGrpSpPr>
      <p:grpSpPr>
        <a:xfrm>
          <a:off x="0" y="0"/>
          <a:ext cx="0" cy="0"/>
          <a:chOff x="0" y="0"/>
          <a:chExt cx="0" cy="0"/>
        </a:xfrm>
      </p:grpSpPr>
      <p:pic>
        <p:nvPicPr>
          <p:cNvPr id="518" name="Google Shape;518;p47"/>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519" name="Google Shape;519;p47"/>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520" name="Google Shape;520;p47"/>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521" name="Google Shape;521;p47"/>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522" name="Google Shape;522;p47"/>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523" name="Google Shape;523;p47"/>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524" name="Google Shape;524;p47"/>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525" name="Google Shape;525;p47"/>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7"/>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527"/>
        <p:cNvGrpSpPr/>
        <p:nvPr/>
      </p:nvGrpSpPr>
      <p:grpSpPr>
        <a:xfrm>
          <a:off x="0" y="0"/>
          <a:ext cx="0" cy="0"/>
          <a:chOff x="0" y="0"/>
          <a:chExt cx="0" cy="0"/>
        </a:xfrm>
      </p:grpSpPr>
      <p:pic>
        <p:nvPicPr>
          <p:cNvPr id="528" name="Google Shape;528;p48"/>
          <p:cNvPicPr preferRelativeResize="0"/>
          <p:nvPr/>
        </p:nvPicPr>
        <p:blipFill rotWithShape="1">
          <a:blip r:embed="rId2">
            <a:alphaModFix amt="41000"/>
          </a:blip>
          <a:srcRect l="7260" t="2705" r="8407" b="2714"/>
          <a:stretch/>
        </p:blipFill>
        <p:spPr>
          <a:xfrm rot="8493668">
            <a:off x="3311368" y="-1176635"/>
            <a:ext cx="4063104" cy="2563049"/>
          </a:xfrm>
          <a:prstGeom prst="rect">
            <a:avLst/>
          </a:prstGeom>
          <a:noFill/>
          <a:ln>
            <a:noFill/>
          </a:ln>
        </p:spPr>
      </p:pic>
      <p:pic>
        <p:nvPicPr>
          <p:cNvPr id="529" name="Google Shape;529;p48"/>
          <p:cNvPicPr preferRelativeResize="0"/>
          <p:nvPr/>
        </p:nvPicPr>
        <p:blipFill rotWithShape="1">
          <a:blip r:embed="rId2">
            <a:alphaModFix amt="41000"/>
          </a:blip>
          <a:srcRect l="7260" t="2705" r="8407" b="2714"/>
          <a:stretch/>
        </p:blipFill>
        <p:spPr>
          <a:xfrm rot="4">
            <a:off x="-1763455" y="791987"/>
            <a:ext cx="4063104" cy="2563050"/>
          </a:xfrm>
          <a:prstGeom prst="rect">
            <a:avLst/>
          </a:prstGeom>
          <a:noFill/>
          <a:ln>
            <a:noFill/>
          </a:ln>
        </p:spPr>
      </p:pic>
      <p:pic>
        <p:nvPicPr>
          <p:cNvPr id="530" name="Google Shape;530;p48"/>
          <p:cNvPicPr preferRelativeResize="0"/>
          <p:nvPr/>
        </p:nvPicPr>
        <p:blipFill rotWithShape="1">
          <a:blip r:embed="rId2">
            <a:alphaModFix amt="41000"/>
          </a:blip>
          <a:srcRect l="7260" t="2705" r="8407" b="2714"/>
          <a:stretch/>
        </p:blipFill>
        <p:spPr>
          <a:xfrm rot="9">
            <a:off x="4960095" y="3774589"/>
            <a:ext cx="4063104" cy="2563050"/>
          </a:xfrm>
          <a:prstGeom prst="rect">
            <a:avLst/>
          </a:prstGeom>
          <a:noFill/>
          <a:ln>
            <a:noFill/>
          </a:ln>
        </p:spPr>
      </p:pic>
      <p:pic>
        <p:nvPicPr>
          <p:cNvPr id="531" name="Google Shape;531;p48"/>
          <p:cNvPicPr preferRelativeResize="0"/>
          <p:nvPr/>
        </p:nvPicPr>
        <p:blipFill rotWithShape="1">
          <a:blip r:embed="rId2">
            <a:alphaModFix amt="41000"/>
          </a:blip>
          <a:srcRect l="7260" t="2705" r="8407" b="2714"/>
          <a:stretch/>
        </p:blipFill>
        <p:spPr>
          <a:xfrm rot="-4052026">
            <a:off x="5914645" y="2015838"/>
            <a:ext cx="4063106" cy="2563050"/>
          </a:xfrm>
          <a:prstGeom prst="rect">
            <a:avLst/>
          </a:prstGeom>
          <a:noFill/>
          <a:ln>
            <a:noFill/>
          </a:ln>
        </p:spPr>
      </p:pic>
      <p:pic>
        <p:nvPicPr>
          <p:cNvPr id="532" name="Google Shape;532;p48"/>
          <p:cNvPicPr preferRelativeResize="0"/>
          <p:nvPr/>
        </p:nvPicPr>
        <p:blipFill rotWithShape="1">
          <a:blip r:embed="rId2">
            <a:alphaModFix amt="41000"/>
          </a:blip>
          <a:srcRect l="7260" t="2705" r="8407" b="2714"/>
          <a:stretch/>
        </p:blipFill>
        <p:spPr>
          <a:xfrm rot="-544516">
            <a:off x="-1804631" y="-1355160"/>
            <a:ext cx="4063104" cy="2563049"/>
          </a:xfrm>
          <a:prstGeom prst="rect">
            <a:avLst/>
          </a:prstGeom>
          <a:noFill/>
          <a:ln>
            <a:noFill/>
          </a:ln>
        </p:spPr>
      </p:pic>
      <p:pic>
        <p:nvPicPr>
          <p:cNvPr id="533" name="Google Shape;533;p48"/>
          <p:cNvPicPr preferRelativeResize="0"/>
          <p:nvPr/>
        </p:nvPicPr>
        <p:blipFill rotWithShape="1">
          <a:blip r:embed="rId2">
            <a:alphaModFix amt="41000"/>
          </a:blip>
          <a:srcRect l="7260" t="2705" r="8407" b="2714"/>
          <a:stretch/>
        </p:blipFill>
        <p:spPr>
          <a:xfrm rot="13">
            <a:off x="-4" y="3293465"/>
            <a:ext cx="4063099" cy="2563047"/>
          </a:xfrm>
          <a:prstGeom prst="rect">
            <a:avLst/>
          </a:prstGeom>
          <a:noFill/>
          <a:ln>
            <a:noFill/>
          </a:ln>
        </p:spPr>
      </p:pic>
      <p:pic>
        <p:nvPicPr>
          <p:cNvPr id="534" name="Google Shape;534;p48"/>
          <p:cNvPicPr preferRelativeResize="0"/>
          <p:nvPr/>
        </p:nvPicPr>
        <p:blipFill rotWithShape="1">
          <a:blip r:embed="rId2">
            <a:alphaModFix amt="41000"/>
          </a:blip>
          <a:srcRect l="7260" t="2705" r="8407" b="2714"/>
          <a:stretch/>
        </p:blipFill>
        <p:spPr>
          <a:xfrm rot="-9017154">
            <a:off x="7187145" y="-436511"/>
            <a:ext cx="4063101" cy="2563049"/>
          </a:xfrm>
          <a:prstGeom prst="rect">
            <a:avLst/>
          </a:prstGeom>
          <a:noFill/>
          <a:ln>
            <a:noFill/>
          </a:ln>
        </p:spPr>
      </p:pic>
      <p:sp>
        <p:nvSpPr>
          <p:cNvPr id="535" name="Google Shape;535;p48"/>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37"/>
        <p:cNvGrpSpPr/>
        <p:nvPr/>
      </p:nvGrpSpPr>
      <p:grpSpPr>
        <a:xfrm>
          <a:off x="0" y="0"/>
          <a:ext cx="0" cy="0"/>
          <a:chOff x="0" y="0"/>
          <a:chExt cx="0" cy="0"/>
        </a:xfrm>
      </p:grpSpPr>
      <p:pic>
        <p:nvPicPr>
          <p:cNvPr id="538" name="Google Shape;538;p49"/>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539" name="Google Shape;539;p49"/>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540" name="Google Shape;540;p49"/>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541" name="Google Shape;541;p49"/>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542" name="Google Shape;542;p49"/>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543" name="Google Shape;543;p49"/>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544" name="Google Shape;544;p49"/>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545" name="Google Shape;545;p49"/>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txBox="1">
            <a:spLocks noGrp="1"/>
          </p:cNvSpPr>
          <p:nvPr>
            <p:ph type="title"/>
          </p:nvPr>
        </p:nvSpPr>
        <p:spPr>
          <a:xfrm>
            <a:off x="3052375" y="3273475"/>
            <a:ext cx="5378400" cy="6618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None/>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547" name="Google Shape;547;p49"/>
          <p:cNvSpPr txBox="1">
            <a:spLocks noGrp="1"/>
          </p:cNvSpPr>
          <p:nvPr>
            <p:ph type="subTitle" idx="1"/>
          </p:nvPr>
        </p:nvSpPr>
        <p:spPr>
          <a:xfrm>
            <a:off x="713225" y="1208225"/>
            <a:ext cx="7204500" cy="19719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48"/>
        <p:cNvGrpSpPr/>
        <p:nvPr/>
      </p:nvGrpSpPr>
      <p:grpSpPr>
        <a:xfrm>
          <a:off x="0" y="0"/>
          <a:ext cx="0" cy="0"/>
          <a:chOff x="0" y="0"/>
          <a:chExt cx="0" cy="0"/>
        </a:xfrm>
      </p:grpSpPr>
      <p:pic>
        <p:nvPicPr>
          <p:cNvPr id="549" name="Google Shape;549;p50"/>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550" name="Google Shape;550;p50"/>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551" name="Google Shape;551;p50"/>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552" name="Google Shape;552;p50"/>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553" name="Google Shape;553;p50"/>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554" name="Google Shape;554;p50"/>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555" name="Google Shape;555;p50"/>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556" name="Google Shape;556;p50"/>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0"/>
          <p:cNvSpPr txBox="1">
            <a:spLocks noGrp="1"/>
          </p:cNvSpPr>
          <p:nvPr>
            <p:ph type="title"/>
          </p:nvPr>
        </p:nvSpPr>
        <p:spPr>
          <a:xfrm>
            <a:off x="713225" y="1131613"/>
            <a:ext cx="4337400" cy="1764000"/>
          </a:xfrm>
          <a:prstGeom prst="rect">
            <a:avLst/>
          </a:prstGeom>
        </p:spPr>
        <p:txBody>
          <a:bodyPr spcFirstLastPara="1" wrap="square" lIns="91425" tIns="91425" rIns="91425" bIns="91425" anchor="b"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58" name="Google Shape;558;p50"/>
          <p:cNvSpPr txBox="1">
            <a:spLocks noGrp="1"/>
          </p:cNvSpPr>
          <p:nvPr>
            <p:ph type="subTitle" idx="1"/>
          </p:nvPr>
        </p:nvSpPr>
        <p:spPr>
          <a:xfrm>
            <a:off x="713225" y="2895588"/>
            <a:ext cx="4337400" cy="1116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9" name="Google Shape;559;p50"/>
          <p:cNvSpPr>
            <a:spLocks noGrp="1"/>
          </p:cNvSpPr>
          <p:nvPr>
            <p:ph type="pic" idx="2"/>
          </p:nvPr>
        </p:nvSpPr>
        <p:spPr>
          <a:xfrm>
            <a:off x="5576575" y="1140900"/>
            <a:ext cx="2854200" cy="2861700"/>
          </a:xfrm>
          <a:prstGeom prst="roundRect">
            <a:avLst>
              <a:gd name="adj" fmla="val 12500"/>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560"/>
        <p:cNvGrpSpPr/>
        <p:nvPr/>
      </p:nvGrpSpPr>
      <p:grpSpPr>
        <a:xfrm>
          <a:off x="0" y="0"/>
          <a:ext cx="0" cy="0"/>
          <a:chOff x="0" y="0"/>
          <a:chExt cx="0" cy="0"/>
        </a:xfrm>
      </p:grpSpPr>
      <p:pic>
        <p:nvPicPr>
          <p:cNvPr id="561" name="Google Shape;561;p51"/>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562" name="Google Shape;562;p51"/>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563" name="Google Shape;563;p51"/>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564" name="Google Shape;564;p51"/>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565" name="Google Shape;565;p51"/>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566" name="Google Shape;566;p51"/>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567" name="Google Shape;567;p51"/>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568" name="Google Shape;568;p51"/>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1"/>
          <p:cNvSpPr txBox="1">
            <a:spLocks noGrp="1"/>
          </p:cNvSpPr>
          <p:nvPr>
            <p:ph type="title"/>
          </p:nvPr>
        </p:nvSpPr>
        <p:spPr>
          <a:xfrm>
            <a:off x="713225" y="1516213"/>
            <a:ext cx="4509000" cy="1306200"/>
          </a:xfrm>
          <a:prstGeom prst="rect">
            <a:avLst/>
          </a:prstGeom>
        </p:spPr>
        <p:txBody>
          <a:bodyPr spcFirstLastPara="1" wrap="square" lIns="91425" tIns="91425" rIns="91425" bIns="91425" anchor="b"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70" name="Google Shape;570;p51"/>
          <p:cNvSpPr txBox="1">
            <a:spLocks noGrp="1"/>
          </p:cNvSpPr>
          <p:nvPr>
            <p:ph type="subTitle" idx="1"/>
          </p:nvPr>
        </p:nvSpPr>
        <p:spPr>
          <a:xfrm>
            <a:off x="713225" y="2822163"/>
            <a:ext cx="4509000" cy="805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pic>
        <p:nvPicPr>
          <p:cNvPr id="56" name="Google Shape;56;p6"/>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57" name="Google Shape;57;p6"/>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58" name="Google Shape;58;p6"/>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59" name="Google Shape;59;p6"/>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60" name="Google Shape;60;p6"/>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61" name="Google Shape;61;p6"/>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62" name="Google Shape;62;p6"/>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63" name="Google Shape;63;p6"/>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71"/>
        <p:cNvGrpSpPr/>
        <p:nvPr/>
      </p:nvGrpSpPr>
      <p:grpSpPr>
        <a:xfrm>
          <a:off x="0" y="0"/>
          <a:ext cx="0" cy="0"/>
          <a:chOff x="0" y="0"/>
          <a:chExt cx="0" cy="0"/>
        </a:xfrm>
      </p:grpSpPr>
      <p:pic>
        <p:nvPicPr>
          <p:cNvPr id="572" name="Google Shape;572;p52"/>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573" name="Google Shape;573;p52"/>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574" name="Google Shape;574;p52"/>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575" name="Google Shape;575;p52"/>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576" name="Google Shape;576;p52"/>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577" name="Google Shape;577;p52"/>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578" name="Google Shape;578;p52"/>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579" name="Google Shape;579;p52"/>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txBox="1">
            <a:spLocks noGrp="1"/>
          </p:cNvSpPr>
          <p:nvPr>
            <p:ph type="title"/>
          </p:nvPr>
        </p:nvSpPr>
        <p:spPr>
          <a:xfrm>
            <a:off x="4571975" y="870109"/>
            <a:ext cx="3858900" cy="1060800"/>
          </a:xfrm>
          <a:prstGeom prst="rect">
            <a:avLst/>
          </a:prstGeom>
        </p:spPr>
        <p:txBody>
          <a:bodyPr spcFirstLastPara="1" wrap="square" lIns="91425" tIns="91425" rIns="91425" bIns="91425" anchor="b" anchorCtr="0">
            <a:noAutofit/>
          </a:bodyPr>
          <a:lstStyle>
            <a:lvl1pPr lvl="0" algn="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52"/>
          <p:cNvSpPr txBox="1">
            <a:spLocks noGrp="1"/>
          </p:cNvSpPr>
          <p:nvPr>
            <p:ph type="subTitle" idx="1"/>
          </p:nvPr>
        </p:nvSpPr>
        <p:spPr>
          <a:xfrm>
            <a:off x="4572158" y="1930909"/>
            <a:ext cx="3858900" cy="10803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82"/>
        <p:cNvGrpSpPr/>
        <p:nvPr/>
      </p:nvGrpSpPr>
      <p:grpSpPr>
        <a:xfrm>
          <a:off x="0" y="0"/>
          <a:ext cx="0" cy="0"/>
          <a:chOff x="0" y="0"/>
          <a:chExt cx="0" cy="0"/>
        </a:xfrm>
      </p:grpSpPr>
      <p:pic>
        <p:nvPicPr>
          <p:cNvPr id="583" name="Google Shape;583;p53"/>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584" name="Google Shape;584;p53"/>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585" name="Google Shape;585;p53"/>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586" name="Google Shape;586;p53"/>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587" name="Google Shape;587;p53"/>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588" name="Google Shape;588;p53"/>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589" name="Google Shape;589;p53"/>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590" name="Google Shape;590;p53"/>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txBox="1">
            <a:spLocks noGrp="1"/>
          </p:cNvSpPr>
          <p:nvPr>
            <p:ph type="subTitle" idx="1"/>
          </p:nvPr>
        </p:nvSpPr>
        <p:spPr>
          <a:xfrm>
            <a:off x="4909763" y="2904625"/>
            <a:ext cx="2666700" cy="11997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2" name="Google Shape;592;p53"/>
          <p:cNvSpPr txBox="1">
            <a:spLocks noGrp="1"/>
          </p:cNvSpPr>
          <p:nvPr>
            <p:ph type="subTitle" idx="2"/>
          </p:nvPr>
        </p:nvSpPr>
        <p:spPr>
          <a:xfrm>
            <a:off x="1567550" y="2904625"/>
            <a:ext cx="2666700" cy="11997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3" name="Google Shape;593;p53"/>
          <p:cNvSpPr txBox="1">
            <a:spLocks noGrp="1"/>
          </p:cNvSpPr>
          <p:nvPr>
            <p:ph type="subTitle" idx="3"/>
          </p:nvPr>
        </p:nvSpPr>
        <p:spPr>
          <a:xfrm>
            <a:off x="1567561" y="2498125"/>
            <a:ext cx="2666700" cy="5589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4" name="Google Shape;594;p53"/>
          <p:cNvSpPr txBox="1">
            <a:spLocks noGrp="1"/>
          </p:cNvSpPr>
          <p:nvPr>
            <p:ph type="subTitle" idx="4"/>
          </p:nvPr>
        </p:nvSpPr>
        <p:spPr>
          <a:xfrm>
            <a:off x="4909777" y="2498125"/>
            <a:ext cx="2666700" cy="5589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5" name="Google Shape;595;p53"/>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4">
  <p:cSld name="TITLE_AND_BODY_2">
    <p:spTree>
      <p:nvGrpSpPr>
        <p:cNvPr id="1" name="Shape 596"/>
        <p:cNvGrpSpPr/>
        <p:nvPr/>
      </p:nvGrpSpPr>
      <p:grpSpPr>
        <a:xfrm>
          <a:off x="0" y="0"/>
          <a:ext cx="0" cy="0"/>
          <a:chOff x="0" y="0"/>
          <a:chExt cx="0" cy="0"/>
        </a:xfrm>
      </p:grpSpPr>
      <p:pic>
        <p:nvPicPr>
          <p:cNvPr id="597" name="Google Shape;597;p54"/>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598" name="Google Shape;598;p54"/>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599" name="Google Shape;599;p54"/>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600" name="Google Shape;600;p54"/>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601" name="Google Shape;601;p54"/>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602" name="Google Shape;602;p54"/>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603" name="Google Shape;603;p54"/>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604" name="Google Shape;604;p54"/>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4"/>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06" name="Google Shape;606;p54"/>
          <p:cNvSpPr txBox="1">
            <a:spLocks noGrp="1"/>
          </p:cNvSpPr>
          <p:nvPr>
            <p:ph type="body" idx="1"/>
          </p:nvPr>
        </p:nvSpPr>
        <p:spPr>
          <a:xfrm>
            <a:off x="720000" y="1139539"/>
            <a:ext cx="7704000" cy="33882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Mukta Light"/>
              <a:buChar char="●"/>
              <a:defRPr/>
            </a:lvl1pPr>
            <a:lvl2pPr marL="914400" lvl="1" indent="-317500">
              <a:lnSpc>
                <a:spcPct val="100000"/>
              </a:lnSpc>
              <a:spcBef>
                <a:spcPts val="0"/>
              </a:spcBef>
              <a:spcAft>
                <a:spcPts val="0"/>
              </a:spcAft>
              <a:buSzPts val="1400"/>
              <a:buFont typeface="Nunito Light"/>
              <a:buChar char="○"/>
              <a:defRPr/>
            </a:lvl2pPr>
            <a:lvl3pPr marL="1371600" lvl="2" indent="-317500">
              <a:lnSpc>
                <a:spcPct val="100000"/>
              </a:lnSpc>
              <a:spcBef>
                <a:spcPts val="0"/>
              </a:spcBef>
              <a:spcAft>
                <a:spcPts val="0"/>
              </a:spcAft>
              <a:buSzPts val="1400"/>
              <a:buFont typeface="Nunito Light"/>
              <a:buChar char="■"/>
              <a:defRPr/>
            </a:lvl3pPr>
            <a:lvl4pPr marL="1828800" lvl="3" indent="-317500">
              <a:lnSpc>
                <a:spcPct val="100000"/>
              </a:lnSpc>
              <a:spcBef>
                <a:spcPts val="0"/>
              </a:spcBef>
              <a:spcAft>
                <a:spcPts val="0"/>
              </a:spcAft>
              <a:buSzPts val="1400"/>
              <a:buFont typeface="Nunito Light"/>
              <a:buChar char="●"/>
              <a:defRPr/>
            </a:lvl4pPr>
            <a:lvl5pPr marL="2286000" lvl="4" indent="-317500">
              <a:lnSpc>
                <a:spcPct val="100000"/>
              </a:lnSpc>
              <a:spcBef>
                <a:spcPts val="0"/>
              </a:spcBef>
              <a:spcAft>
                <a:spcPts val="0"/>
              </a:spcAft>
              <a:buSzPts val="1400"/>
              <a:buFont typeface="Nunito Light"/>
              <a:buChar char="○"/>
              <a:defRPr/>
            </a:lvl5pPr>
            <a:lvl6pPr marL="2743200" lvl="5" indent="-317500">
              <a:lnSpc>
                <a:spcPct val="100000"/>
              </a:lnSpc>
              <a:spcBef>
                <a:spcPts val="0"/>
              </a:spcBef>
              <a:spcAft>
                <a:spcPts val="0"/>
              </a:spcAft>
              <a:buSzPts val="1400"/>
              <a:buFont typeface="Nunito Light"/>
              <a:buChar char="■"/>
              <a:defRPr/>
            </a:lvl6pPr>
            <a:lvl7pPr marL="3200400" lvl="6" indent="-317500">
              <a:lnSpc>
                <a:spcPct val="100000"/>
              </a:lnSpc>
              <a:spcBef>
                <a:spcPts val="0"/>
              </a:spcBef>
              <a:spcAft>
                <a:spcPts val="0"/>
              </a:spcAft>
              <a:buSzPts val="1400"/>
              <a:buFont typeface="Nunito Light"/>
              <a:buChar char="●"/>
              <a:defRPr/>
            </a:lvl7pPr>
            <a:lvl8pPr marL="3657600" lvl="7" indent="-317500">
              <a:lnSpc>
                <a:spcPct val="100000"/>
              </a:lnSpc>
              <a:spcBef>
                <a:spcPts val="0"/>
              </a:spcBef>
              <a:spcAft>
                <a:spcPts val="0"/>
              </a:spcAft>
              <a:buSzPts val="1400"/>
              <a:buFont typeface="Nunito Light"/>
              <a:buChar char="○"/>
              <a:defRPr/>
            </a:lvl8pPr>
            <a:lvl9pPr marL="4114800" lvl="8" indent="-31750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07"/>
        <p:cNvGrpSpPr/>
        <p:nvPr/>
      </p:nvGrpSpPr>
      <p:grpSpPr>
        <a:xfrm>
          <a:off x="0" y="0"/>
          <a:ext cx="0" cy="0"/>
          <a:chOff x="0" y="0"/>
          <a:chExt cx="0" cy="0"/>
        </a:xfrm>
      </p:grpSpPr>
      <p:pic>
        <p:nvPicPr>
          <p:cNvPr id="608" name="Google Shape;608;p55"/>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609" name="Google Shape;609;p55"/>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610" name="Google Shape;610;p55"/>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611" name="Google Shape;611;p55"/>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612" name="Google Shape;612;p55"/>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613" name="Google Shape;613;p55"/>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614" name="Google Shape;614;p55"/>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615" name="Google Shape;615;p55"/>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5"/>
          <p:cNvSpPr txBox="1">
            <a:spLocks noGrp="1"/>
          </p:cNvSpPr>
          <p:nvPr>
            <p:ph type="subTitle" idx="1"/>
          </p:nvPr>
        </p:nvSpPr>
        <p:spPr>
          <a:xfrm>
            <a:off x="4648137" y="1439250"/>
            <a:ext cx="3514200" cy="1902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7" name="Google Shape;617;p55"/>
          <p:cNvSpPr txBox="1">
            <a:spLocks noGrp="1"/>
          </p:cNvSpPr>
          <p:nvPr>
            <p:ph type="subTitle" idx="2"/>
          </p:nvPr>
        </p:nvSpPr>
        <p:spPr>
          <a:xfrm>
            <a:off x="981663" y="1439250"/>
            <a:ext cx="3514200" cy="1902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8" name="Google Shape;618;p55"/>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19"/>
        <p:cNvGrpSpPr/>
        <p:nvPr/>
      </p:nvGrpSpPr>
      <p:grpSpPr>
        <a:xfrm>
          <a:off x="0" y="0"/>
          <a:ext cx="0" cy="0"/>
          <a:chOff x="0" y="0"/>
          <a:chExt cx="0" cy="0"/>
        </a:xfrm>
      </p:grpSpPr>
      <p:pic>
        <p:nvPicPr>
          <p:cNvPr id="620" name="Google Shape;620;p56"/>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621" name="Google Shape;621;p56"/>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622" name="Google Shape;622;p56"/>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623" name="Google Shape;623;p56"/>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624" name="Google Shape;624;p56"/>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625" name="Google Shape;625;p56"/>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626" name="Google Shape;626;p56"/>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627" name="Google Shape;627;p56"/>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6"/>
          <p:cNvSpPr txBox="1">
            <a:spLocks noGrp="1"/>
          </p:cNvSpPr>
          <p:nvPr>
            <p:ph type="subTitle" idx="1"/>
          </p:nvPr>
        </p:nvSpPr>
        <p:spPr>
          <a:xfrm>
            <a:off x="881225" y="2916201"/>
            <a:ext cx="2288100" cy="8961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9" name="Google Shape;629;p56"/>
          <p:cNvSpPr txBox="1">
            <a:spLocks noGrp="1"/>
          </p:cNvSpPr>
          <p:nvPr>
            <p:ph type="subTitle" idx="2"/>
          </p:nvPr>
        </p:nvSpPr>
        <p:spPr>
          <a:xfrm>
            <a:off x="3427950" y="2916201"/>
            <a:ext cx="2288100" cy="8961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0" name="Google Shape;630;p56"/>
          <p:cNvSpPr txBox="1">
            <a:spLocks noGrp="1"/>
          </p:cNvSpPr>
          <p:nvPr>
            <p:ph type="subTitle" idx="3"/>
          </p:nvPr>
        </p:nvSpPr>
        <p:spPr>
          <a:xfrm>
            <a:off x="5974675" y="2916201"/>
            <a:ext cx="2288100" cy="8961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1" name="Google Shape;631;p56"/>
          <p:cNvSpPr txBox="1">
            <a:spLocks noGrp="1"/>
          </p:cNvSpPr>
          <p:nvPr>
            <p:ph type="subTitle" idx="4"/>
          </p:nvPr>
        </p:nvSpPr>
        <p:spPr>
          <a:xfrm>
            <a:off x="881225" y="2449000"/>
            <a:ext cx="2288100" cy="5436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2" name="Google Shape;632;p56"/>
          <p:cNvSpPr txBox="1">
            <a:spLocks noGrp="1"/>
          </p:cNvSpPr>
          <p:nvPr>
            <p:ph type="subTitle" idx="5"/>
          </p:nvPr>
        </p:nvSpPr>
        <p:spPr>
          <a:xfrm>
            <a:off x="3427954" y="2449000"/>
            <a:ext cx="2288100" cy="5436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3" name="Google Shape;633;p56"/>
          <p:cNvSpPr txBox="1">
            <a:spLocks noGrp="1"/>
          </p:cNvSpPr>
          <p:nvPr>
            <p:ph type="subTitle" idx="6"/>
          </p:nvPr>
        </p:nvSpPr>
        <p:spPr>
          <a:xfrm>
            <a:off x="5974675" y="2449000"/>
            <a:ext cx="2288100" cy="5436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4" name="Google Shape;634;p56"/>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35"/>
        <p:cNvGrpSpPr/>
        <p:nvPr/>
      </p:nvGrpSpPr>
      <p:grpSpPr>
        <a:xfrm>
          <a:off x="0" y="0"/>
          <a:ext cx="0" cy="0"/>
          <a:chOff x="0" y="0"/>
          <a:chExt cx="0" cy="0"/>
        </a:xfrm>
      </p:grpSpPr>
      <p:pic>
        <p:nvPicPr>
          <p:cNvPr id="636" name="Google Shape;636;p57"/>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637" name="Google Shape;637;p57"/>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638" name="Google Shape;638;p57"/>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639" name="Google Shape;639;p57"/>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640" name="Google Shape;640;p57"/>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641" name="Google Shape;641;p57"/>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642" name="Google Shape;642;p57"/>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643" name="Google Shape;643;p57"/>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txBox="1">
            <a:spLocks noGrp="1"/>
          </p:cNvSpPr>
          <p:nvPr>
            <p:ph type="subTitle" idx="1"/>
          </p:nvPr>
        </p:nvSpPr>
        <p:spPr>
          <a:xfrm>
            <a:off x="2173150" y="2071500"/>
            <a:ext cx="2032500" cy="665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5" name="Google Shape;645;p57"/>
          <p:cNvSpPr txBox="1">
            <a:spLocks noGrp="1"/>
          </p:cNvSpPr>
          <p:nvPr>
            <p:ph type="subTitle" idx="2"/>
          </p:nvPr>
        </p:nvSpPr>
        <p:spPr>
          <a:xfrm>
            <a:off x="5423154" y="2071500"/>
            <a:ext cx="2032500" cy="665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6" name="Google Shape;646;p57"/>
          <p:cNvSpPr txBox="1">
            <a:spLocks noGrp="1"/>
          </p:cNvSpPr>
          <p:nvPr>
            <p:ph type="subTitle" idx="3"/>
          </p:nvPr>
        </p:nvSpPr>
        <p:spPr>
          <a:xfrm>
            <a:off x="2173150" y="3485775"/>
            <a:ext cx="2032500" cy="665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7" name="Google Shape;647;p57"/>
          <p:cNvSpPr txBox="1">
            <a:spLocks noGrp="1"/>
          </p:cNvSpPr>
          <p:nvPr>
            <p:ph type="subTitle" idx="4"/>
          </p:nvPr>
        </p:nvSpPr>
        <p:spPr>
          <a:xfrm>
            <a:off x="5423154" y="3485775"/>
            <a:ext cx="2032500" cy="665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8" name="Google Shape;648;p57"/>
          <p:cNvSpPr txBox="1">
            <a:spLocks noGrp="1"/>
          </p:cNvSpPr>
          <p:nvPr>
            <p:ph type="subTitle" idx="5"/>
          </p:nvPr>
        </p:nvSpPr>
        <p:spPr>
          <a:xfrm>
            <a:off x="2173150" y="1642100"/>
            <a:ext cx="2032500" cy="5055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9" name="Google Shape;649;p57"/>
          <p:cNvSpPr txBox="1">
            <a:spLocks noGrp="1"/>
          </p:cNvSpPr>
          <p:nvPr>
            <p:ph type="subTitle" idx="6"/>
          </p:nvPr>
        </p:nvSpPr>
        <p:spPr>
          <a:xfrm>
            <a:off x="2173150" y="3056475"/>
            <a:ext cx="2032500" cy="5055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0" name="Google Shape;650;p57"/>
          <p:cNvSpPr txBox="1">
            <a:spLocks noGrp="1"/>
          </p:cNvSpPr>
          <p:nvPr>
            <p:ph type="subTitle" idx="7"/>
          </p:nvPr>
        </p:nvSpPr>
        <p:spPr>
          <a:xfrm>
            <a:off x="5423150" y="1642100"/>
            <a:ext cx="2032500" cy="5055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1" name="Google Shape;651;p57"/>
          <p:cNvSpPr txBox="1">
            <a:spLocks noGrp="1"/>
          </p:cNvSpPr>
          <p:nvPr>
            <p:ph type="subTitle" idx="8"/>
          </p:nvPr>
        </p:nvSpPr>
        <p:spPr>
          <a:xfrm>
            <a:off x="5423150" y="3056475"/>
            <a:ext cx="2032500" cy="5055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2" name="Google Shape;652;p57"/>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53"/>
        <p:cNvGrpSpPr/>
        <p:nvPr/>
      </p:nvGrpSpPr>
      <p:grpSpPr>
        <a:xfrm>
          <a:off x="0" y="0"/>
          <a:ext cx="0" cy="0"/>
          <a:chOff x="0" y="0"/>
          <a:chExt cx="0" cy="0"/>
        </a:xfrm>
      </p:grpSpPr>
      <p:pic>
        <p:nvPicPr>
          <p:cNvPr id="654" name="Google Shape;654;p58"/>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655" name="Google Shape;655;p58"/>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656" name="Google Shape;656;p58"/>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657" name="Google Shape;657;p58"/>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658" name="Google Shape;658;p58"/>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659" name="Google Shape;659;p58"/>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660" name="Google Shape;660;p58"/>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661" name="Google Shape;661;p58"/>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8"/>
          <p:cNvSpPr txBox="1">
            <a:spLocks noGrp="1"/>
          </p:cNvSpPr>
          <p:nvPr>
            <p:ph type="subTitle" idx="1"/>
          </p:nvPr>
        </p:nvSpPr>
        <p:spPr>
          <a:xfrm>
            <a:off x="1156066" y="1920601"/>
            <a:ext cx="2004900" cy="635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3" name="Google Shape;663;p58"/>
          <p:cNvSpPr txBox="1">
            <a:spLocks noGrp="1"/>
          </p:cNvSpPr>
          <p:nvPr>
            <p:ph type="subTitle" idx="2"/>
          </p:nvPr>
        </p:nvSpPr>
        <p:spPr>
          <a:xfrm>
            <a:off x="3571066" y="1920601"/>
            <a:ext cx="2004900" cy="635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4" name="Google Shape;664;p58"/>
          <p:cNvSpPr txBox="1">
            <a:spLocks noGrp="1"/>
          </p:cNvSpPr>
          <p:nvPr>
            <p:ph type="subTitle" idx="3"/>
          </p:nvPr>
        </p:nvSpPr>
        <p:spPr>
          <a:xfrm>
            <a:off x="1156066" y="3350825"/>
            <a:ext cx="2004900" cy="635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5" name="Google Shape;665;p58"/>
          <p:cNvSpPr txBox="1">
            <a:spLocks noGrp="1"/>
          </p:cNvSpPr>
          <p:nvPr>
            <p:ph type="subTitle" idx="4"/>
          </p:nvPr>
        </p:nvSpPr>
        <p:spPr>
          <a:xfrm>
            <a:off x="3571066" y="3350825"/>
            <a:ext cx="2004900" cy="635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6" name="Google Shape;666;p58"/>
          <p:cNvSpPr txBox="1">
            <a:spLocks noGrp="1"/>
          </p:cNvSpPr>
          <p:nvPr>
            <p:ph type="subTitle" idx="5"/>
          </p:nvPr>
        </p:nvSpPr>
        <p:spPr>
          <a:xfrm>
            <a:off x="5990834" y="1920601"/>
            <a:ext cx="1997100" cy="635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7" name="Google Shape;667;p58"/>
          <p:cNvSpPr txBox="1">
            <a:spLocks noGrp="1"/>
          </p:cNvSpPr>
          <p:nvPr>
            <p:ph type="subTitle" idx="6"/>
          </p:nvPr>
        </p:nvSpPr>
        <p:spPr>
          <a:xfrm>
            <a:off x="5990834" y="3350825"/>
            <a:ext cx="1997100" cy="635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8" name="Google Shape;668;p58"/>
          <p:cNvSpPr txBox="1">
            <a:spLocks noGrp="1"/>
          </p:cNvSpPr>
          <p:nvPr>
            <p:ph type="subTitle" idx="7"/>
          </p:nvPr>
        </p:nvSpPr>
        <p:spPr>
          <a:xfrm>
            <a:off x="1160003" y="1504200"/>
            <a:ext cx="1997400" cy="492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69" name="Google Shape;669;p58"/>
          <p:cNvSpPr txBox="1">
            <a:spLocks noGrp="1"/>
          </p:cNvSpPr>
          <p:nvPr>
            <p:ph type="subTitle" idx="8"/>
          </p:nvPr>
        </p:nvSpPr>
        <p:spPr>
          <a:xfrm>
            <a:off x="3575003" y="1504200"/>
            <a:ext cx="1997100" cy="492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0" name="Google Shape;670;p58"/>
          <p:cNvSpPr txBox="1">
            <a:spLocks noGrp="1"/>
          </p:cNvSpPr>
          <p:nvPr>
            <p:ph type="subTitle" idx="9"/>
          </p:nvPr>
        </p:nvSpPr>
        <p:spPr>
          <a:xfrm>
            <a:off x="5994756" y="1504200"/>
            <a:ext cx="1989000" cy="492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1" name="Google Shape;671;p58"/>
          <p:cNvSpPr txBox="1">
            <a:spLocks noGrp="1"/>
          </p:cNvSpPr>
          <p:nvPr>
            <p:ph type="subTitle" idx="13"/>
          </p:nvPr>
        </p:nvSpPr>
        <p:spPr>
          <a:xfrm>
            <a:off x="1160003" y="2934400"/>
            <a:ext cx="1997400" cy="492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2" name="Google Shape;672;p58"/>
          <p:cNvSpPr txBox="1">
            <a:spLocks noGrp="1"/>
          </p:cNvSpPr>
          <p:nvPr>
            <p:ph type="subTitle" idx="14"/>
          </p:nvPr>
        </p:nvSpPr>
        <p:spPr>
          <a:xfrm>
            <a:off x="3575003" y="2934400"/>
            <a:ext cx="1997100" cy="492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3" name="Google Shape;673;p58"/>
          <p:cNvSpPr txBox="1">
            <a:spLocks noGrp="1"/>
          </p:cNvSpPr>
          <p:nvPr>
            <p:ph type="subTitle" idx="15"/>
          </p:nvPr>
        </p:nvSpPr>
        <p:spPr>
          <a:xfrm>
            <a:off x="5994756" y="2934400"/>
            <a:ext cx="1989000" cy="492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4" name="Google Shape;674;p58"/>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Five columns">
  <p:cSld name="CUSTOM_7_1">
    <p:spTree>
      <p:nvGrpSpPr>
        <p:cNvPr id="1" name="Shape 675"/>
        <p:cNvGrpSpPr/>
        <p:nvPr/>
      </p:nvGrpSpPr>
      <p:grpSpPr>
        <a:xfrm>
          <a:off x="0" y="0"/>
          <a:ext cx="0" cy="0"/>
          <a:chOff x="0" y="0"/>
          <a:chExt cx="0" cy="0"/>
        </a:xfrm>
      </p:grpSpPr>
      <p:pic>
        <p:nvPicPr>
          <p:cNvPr id="676" name="Google Shape;676;p59"/>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677" name="Google Shape;677;p59"/>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678" name="Google Shape;678;p59"/>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679" name="Google Shape;679;p59"/>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680" name="Google Shape;680;p59"/>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681" name="Google Shape;681;p59"/>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682" name="Google Shape;682;p59"/>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683" name="Google Shape;683;p59"/>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txBox="1">
            <a:spLocks noGrp="1"/>
          </p:cNvSpPr>
          <p:nvPr>
            <p:ph type="subTitle" idx="1"/>
          </p:nvPr>
        </p:nvSpPr>
        <p:spPr>
          <a:xfrm>
            <a:off x="1024800" y="1920601"/>
            <a:ext cx="2264400" cy="635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85" name="Google Shape;685;p59"/>
          <p:cNvSpPr txBox="1">
            <a:spLocks noGrp="1"/>
          </p:cNvSpPr>
          <p:nvPr>
            <p:ph type="subTitle" idx="2"/>
          </p:nvPr>
        </p:nvSpPr>
        <p:spPr>
          <a:xfrm>
            <a:off x="3435300" y="1920601"/>
            <a:ext cx="2273400" cy="635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86" name="Google Shape;686;p59"/>
          <p:cNvSpPr txBox="1">
            <a:spLocks noGrp="1"/>
          </p:cNvSpPr>
          <p:nvPr>
            <p:ph type="subTitle" idx="3"/>
          </p:nvPr>
        </p:nvSpPr>
        <p:spPr>
          <a:xfrm>
            <a:off x="2230050" y="3274625"/>
            <a:ext cx="2264400" cy="635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87" name="Google Shape;687;p59"/>
          <p:cNvSpPr txBox="1">
            <a:spLocks noGrp="1"/>
          </p:cNvSpPr>
          <p:nvPr>
            <p:ph type="subTitle" idx="4"/>
          </p:nvPr>
        </p:nvSpPr>
        <p:spPr>
          <a:xfrm>
            <a:off x="4640550" y="3274625"/>
            <a:ext cx="2273400" cy="635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88" name="Google Shape;688;p59"/>
          <p:cNvSpPr txBox="1">
            <a:spLocks noGrp="1"/>
          </p:cNvSpPr>
          <p:nvPr>
            <p:ph type="subTitle" idx="5"/>
          </p:nvPr>
        </p:nvSpPr>
        <p:spPr>
          <a:xfrm>
            <a:off x="5836500" y="1920601"/>
            <a:ext cx="2282700" cy="635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89" name="Google Shape;689;p59"/>
          <p:cNvSpPr txBox="1">
            <a:spLocks noGrp="1"/>
          </p:cNvSpPr>
          <p:nvPr>
            <p:ph type="subTitle" idx="6"/>
          </p:nvPr>
        </p:nvSpPr>
        <p:spPr>
          <a:xfrm>
            <a:off x="1029247" y="1504200"/>
            <a:ext cx="2255700" cy="492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0" name="Google Shape;690;p59"/>
          <p:cNvSpPr txBox="1">
            <a:spLocks noGrp="1"/>
          </p:cNvSpPr>
          <p:nvPr>
            <p:ph type="subTitle" idx="7"/>
          </p:nvPr>
        </p:nvSpPr>
        <p:spPr>
          <a:xfrm>
            <a:off x="3439764" y="1504200"/>
            <a:ext cx="2264400" cy="492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1" name="Google Shape;691;p59"/>
          <p:cNvSpPr txBox="1">
            <a:spLocks noGrp="1"/>
          </p:cNvSpPr>
          <p:nvPr>
            <p:ph type="subTitle" idx="8"/>
          </p:nvPr>
        </p:nvSpPr>
        <p:spPr>
          <a:xfrm>
            <a:off x="5840982" y="1504200"/>
            <a:ext cx="2273400" cy="492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2" name="Google Shape;692;p59"/>
          <p:cNvSpPr txBox="1">
            <a:spLocks noGrp="1"/>
          </p:cNvSpPr>
          <p:nvPr>
            <p:ph type="subTitle" idx="9"/>
          </p:nvPr>
        </p:nvSpPr>
        <p:spPr>
          <a:xfrm>
            <a:off x="2234497" y="2858200"/>
            <a:ext cx="2255700" cy="492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3" name="Google Shape;693;p59"/>
          <p:cNvSpPr txBox="1">
            <a:spLocks noGrp="1"/>
          </p:cNvSpPr>
          <p:nvPr>
            <p:ph type="subTitle" idx="13"/>
          </p:nvPr>
        </p:nvSpPr>
        <p:spPr>
          <a:xfrm>
            <a:off x="4645014" y="2858200"/>
            <a:ext cx="2264400" cy="492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4" name="Google Shape;694;p59"/>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95"/>
        <p:cNvGrpSpPr/>
        <p:nvPr/>
      </p:nvGrpSpPr>
      <p:grpSpPr>
        <a:xfrm>
          <a:off x="0" y="0"/>
          <a:ext cx="0" cy="0"/>
          <a:chOff x="0" y="0"/>
          <a:chExt cx="0" cy="0"/>
        </a:xfrm>
      </p:grpSpPr>
      <p:pic>
        <p:nvPicPr>
          <p:cNvPr id="696" name="Google Shape;696;p60"/>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697" name="Google Shape;697;p60"/>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698" name="Google Shape;698;p60"/>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699" name="Google Shape;699;p60"/>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700" name="Google Shape;700;p60"/>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701" name="Google Shape;701;p60"/>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702" name="Google Shape;702;p60"/>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703" name="Google Shape;703;p60"/>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0"/>
          <p:cNvSpPr txBox="1">
            <a:spLocks noGrp="1"/>
          </p:cNvSpPr>
          <p:nvPr>
            <p:ph type="title" hasCustomPrompt="1"/>
          </p:nvPr>
        </p:nvSpPr>
        <p:spPr>
          <a:xfrm>
            <a:off x="2223600" y="628312"/>
            <a:ext cx="4696800" cy="7689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500">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05" name="Google Shape;705;p60"/>
          <p:cNvSpPr txBox="1">
            <a:spLocks noGrp="1"/>
          </p:cNvSpPr>
          <p:nvPr>
            <p:ph type="subTitle" idx="1"/>
          </p:nvPr>
        </p:nvSpPr>
        <p:spPr>
          <a:xfrm>
            <a:off x="2223600" y="1364276"/>
            <a:ext cx="4696800" cy="598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06" name="Google Shape;706;p60"/>
          <p:cNvSpPr txBox="1">
            <a:spLocks noGrp="1"/>
          </p:cNvSpPr>
          <p:nvPr>
            <p:ph type="title" idx="2" hasCustomPrompt="1"/>
          </p:nvPr>
        </p:nvSpPr>
        <p:spPr>
          <a:xfrm>
            <a:off x="2223600" y="1904368"/>
            <a:ext cx="4696800" cy="7689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500">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07" name="Google Shape;707;p60"/>
          <p:cNvSpPr txBox="1">
            <a:spLocks noGrp="1"/>
          </p:cNvSpPr>
          <p:nvPr>
            <p:ph type="subTitle" idx="3"/>
          </p:nvPr>
        </p:nvSpPr>
        <p:spPr>
          <a:xfrm>
            <a:off x="2223600" y="2640332"/>
            <a:ext cx="4696800" cy="598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08" name="Google Shape;708;p60"/>
          <p:cNvSpPr txBox="1">
            <a:spLocks noGrp="1"/>
          </p:cNvSpPr>
          <p:nvPr>
            <p:ph type="title" idx="4" hasCustomPrompt="1"/>
          </p:nvPr>
        </p:nvSpPr>
        <p:spPr>
          <a:xfrm>
            <a:off x="2223600" y="3180424"/>
            <a:ext cx="4696800" cy="7689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500">
                <a:solidFill>
                  <a:schemeClr val="accen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09" name="Google Shape;709;p60"/>
          <p:cNvSpPr txBox="1">
            <a:spLocks noGrp="1"/>
          </p:cNvSpPr>
          <p:nvPr>
            <p:ph type="subTitle" idx="5"/>
          </p:nvPr>
        </p:nvSpPr>
        <p:spPr>
          <a:xfrm>
            <a:off x="2223600" y="3916388"/>
            <a:ext cx="4696800" cy="598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710"/>
        <p:cNvGrpSpPr/>
        <p:nvPr/>
      </p:nvGrpSpPr>
      <p:grpSpPr>
        <a:xfrm>
          <a:off x="0" y="0"/>
          <a:ext cx="0" cy="0"/>
          <a:chOff x="0" y="0"/>
          <a:chExt cx="0" cy="0"/>
        </a:xfrm>
      </p:grpSpPr>
      <p:pic>
        <p:nvPicPr>
          <p:cNvPr id="711" name="Google Shape;711;p61"/>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712" name="Google Shape;712;p61"/>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713" name="Google Shape;713;p61"/>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714" name="Google Shape;714;p61"/>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715" name="Google Shape;715;p61"/>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716" name="Google Shape;716;p61"/>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717" name="Google Shape;717;p61"/>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718" name="Google Shape;718;p61"/>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1"/>
          <p:cNvSpPr txBox="1">
            <a:spLocks noGrp="1"/>
          </p:cNvSpPr>
          <p:nvPr>
            <p:ph type="title" hasCustomPrompt="1"/>
          </p:nvPr>
        </p:nvSpPr>
        <p:spPr>
          <a:xfrm>
            <a:off x="1185150" y="2114550"/>
            <a:ext cx="1398900" cy="406800"/>
          </a:xfrm>
          <a:prstGeom prst="rect">
            <a:avLst/>
          </a:prstGeom>
          <a:noFill/>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3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20" name="Google Shape;720;p61"/>
          <p:cNvSpPr txBox="1">
            <a:spLocks noGrp="1"/>
          </p:cNvSpPr>
          <p:nvPr>
            <p:ph type="subTitle" idx="1"/>
          </p:nvPr>
        </p:nvSpPr>
        <p:spPr>
          <a:xfrm>
            <a:off x="893025" y="3248175"/>
            <a:ext cx="1982100" cy="881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21" name="Google Shape;721;p61"/>
          <p:cNvSpPr txBox="1">
            <a:spLocks noGrp="1"/>
          </p:cNvSpPr>
          <p:nvPr>
            <p:ph type="title" idx="2" hasCustomPrompt="1"/>
          </p:nvPr>
        </p:nvSpPr>
        <p:spPr>
          <a:xfrm>
            <a:off x="3873100" y="2114550"/>
            <a:ext cx="1397700" cy="406800"/>
          </a:xfrm>
          <a:prstGeom prst="rect">
            <a:avLst/>
          </a:prstGeom>
          <a:noFill/>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3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22" name="Google Shape;722;p61"/>
          <p:cNvSpPr txBox="1">
            <a:spLocks noGrp="1"/>
          </p:cNvSpPr>
          <p:nvPr>
            <p:ph type="subTitle" idx="3"/>
          </p:nvPr>
        </p:nvSpPr>
        <p:spPr>
          <a:xfrm>
            <a:off x="3580988" y="3248175"/>
            <a:ext cx="1982100" cy="881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23" name="Google Shape;723;p61"/>
          <p:cNvSpPr txBox="1">
            <a:spLocks noGrp="1"/>
          </p:cNvSpPr>
          <p:nvPr>
            <p:ph type="title" idx="4" hasCustomPrompt="1"/>
          </p:nvPr>
        </p:nvSpPr>
        <p:spPr>
          <a:xfrm>
            <a:off x="6561150" y="2114550"/>
            <a:ext cx="1397700" cy="406800"/>
          </a:xfrm>
          <a:prstGeom prst="rect">
            <a:avLst/>
          </a:prstGeom>
          <a:noFill/>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3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24" name="Google Shape;724;p61"/>
          <p:cNvSpPr txBox="1">
            <a:spLocks noGrp="1"/>
          </p:cNvSpPr>
          <p:nvPr>
            <p:ph type="subTitle" idx="5"/>
          </p:nvPr>
        </p:nvSpPr>
        <p:spPr>
          <a:xfrm>
            <a:off x="6268950" y="3248175"/>
            <a:ext cx="1982100" cy="881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25" name="Google Shape;725;p61"/>
          <p:cNvSpPr txBox="1">
            <a:spLocks noGrp="1"/>
          </p:cNvSpPr>
          <p:nvPr>
            <p:ph type="title" idx="6"/>
          </p:nvPr>
        </p:nvSpPr>
        <p:spPr>
          <a:xfrm>
            <a:off x="720000" y="4633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pic>
        <p:nvPicPr>
          <p:cNvPr id="66" name="Google Shape;66;p7"/>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67" name="Google Shape;67;p7"/>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68" name="Google Shape;68;p7"/>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69" name="Google Shape;69;p7"/>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70" name="Google Shape;70;p7"/>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71" name="Google Shape;71;p7"/>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72" name="Google Shape;72;p7"/>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73" name="Google Shape;73;p7"/>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subTitle" idx="1"/>
          </p:nvPr>
        </p:nvSpPr>
        <p:spPr>
          <a:xfrm>
            <a:off x="720000" y="1700300"/>
            <a:ext cx="41583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75" name="Google Shape;75;p7"/>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7"/>
          <p:cNvSpPr>
            <a:spLocks noGrp="1"/>
          </p:cNvSpPr>
          <p:nvPr>
            <p:ph type="pic" idx="2"/>
          </p:nvPr>
        </p:nvSpPr>
        <p:spPr>
          <a:xfrm>
            <a:off x="5341200" y="1418600"/>
            <a:ext cx="2854200" cy="2861700"/>
          </a:xfrm>
          <a:prstGeom prst="roundRect">
            <a:avLst>
              <a:gd name="adj" fmla="val 12500"/>
            </a:avLst>
          </a:prstGeom>
          <a:no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26"/>
        <p:cNvGrpSpPr/>
        <p:nvPr/>
      </p:nvGrpSpPr>
      <p:grpSpPr>
        <a:xfrm>
          <a:off x="0" y="0"/>
          <a:ext cx="0" cy="0"/>
          <a:chOff x="0" y="0"/>
          <a:chExt cx="0" cy="0"/>
        </a:xfrm>
      </p:grpSpPr>
      <p:pic>
        <p:nvPicPr>
          <p:cNvPr id="727" name="Google Shape;727;p62"/>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728" name="Google Shape;728;p62"/>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729" name="Google Shape;729;p62"/>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730" name="Google Shape;730;p62"/>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731" name="Google Shape;731;p62"/>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732" name="Google Shape;732;p62"/>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733" name="Google Shape;733;p62"/>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734" name="Google Shape;734;p62"/>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2"/>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72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36" name="Google Shape;736;p62"/>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37" name="Google Shape;737;p62"/>
          <p:cNvSpPr txBox="1"/>
          <p:nvPr/>
        </p:nvSpPr>
        <p:spPr>
          <a:xfrm>
            <a:off x="2099100" y="37643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ukta"/>
                <a:ea typeface="Mukta"/>
                <a:cs typeface="Mukta"/>
                <a:sym typeface="Mukta"/>
              </a:rPr>
              <a:t>CREDITS:</a:t>
            </a:r>
            <a:r>
              <a:rPr lang="en" sz="1200">
                <a:solidFill>
                  <a:schemeClr val="dk1"/>
                </a:solidFill>
                <a:latin typeface="Mukta"/>
                <a:ea typeface="Mukta"/>
                <a:cs typeface="Mukta"/>
                <a:sym typeface="Mukta"/>
              </a:rPr>
              <a:t> This presentation template was created by </a:t>
            </a:r>
            <a:r>
              <a:rPr lang="en" sz="1200" b="1">
                <a:solidFill>
                  <a:schemeClr val="hlink"/>
                </a:solidFill>
                <a:uFill>
                  <a:noFill/>
                </a:uFill>
                <a:latin typeface="Mukta"/>
                <a:ea typeface="Mukta"/>
                <a:cs typeface="Mukta"/>
                <a:sym typeface="Mukta"/>
                <a:hlinkClick r:id="rId3"/>
              </a:rPr>
              <a:t>Slidesgo</a:t>
            </a:r>
            <a:r>
              <a:rPr lang="en" sz="1200">
                <a:solidFill>
                  <a:schemeClr val="dk1"/>
                </a:solidFill>
                <a:latin typeface="Mukta"/>
                <a:ea typeface="Mukta"/>
                <a:cs typeface="Mukta"/>
                <a:sym typeface="Mukta"/>
              </a:rPr>
              <a:t>, and includes icons by </a:t>
            </a:r>
            <a:r>
              <a:rPr lang="en" sz="1200" b="1">
                <a:solidFill>
                  <a:schemeClr val="dk1"/>
                </a:solidFill>
                <a:uFill>
                  <a:noFill/>
                </a:uFill>
                <a:latin typeface="Mukta"/>
                <a:ea typeface="Mukta"/>
                <a:cs typeface="Mukta"/>
                <a:sym typeface="Mukta"/>
                <a:hlinkClick r:id="rId4">
                  <a:extLst>
                    <a:ext uri="{A12FA001-AC4F-418D-AE19-62706E023703}">
                      <ahyp:hlinkClr xmlns:ahyp="http://schemas.microsoft.com/office/drawing/2018/hyperlinkcolor" val="tx"/>
                    </a:ext>
                  </a:extLst>
                </a:hlinkClick>
              </a:rPr>
              <a:t>Flaticon</a:t>
            </a:r>
            <a:r>
              <a:rPr lang="en" sz="1200">
                <a:solidFill>
                  <a:schemeClr val="dk1"/>
                </a:solidFill>
                <a:latin typeface="Mukta"/>
                <a:ea typeface="Mukta"/>
                <a:cs typeface="Mukta"/>
                <a:sym typeface="Mukta"/>
              </a:rPr>
              <a:t>, and infographics &amp; images by </a:t>
            </a:r>
            <a:r>
              <a:rPr lang="en" sz="1200" b="1">
                <a:solidFill>
                  <a:schemeClr val="dk1"/>
                </a:solidFill>
                <a:uFill>
                  <a:noFill/>
                </a:uFill>
                <a:latin typeface="Mukta"/>
                <a:ea typeface="Mukta"/>
                <a:cs typeface="Mukta"/>
                <a:sym typeface="Mukta"/>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Mukta"/>
                <a:ea typeface="Mukta"/>
                <a:cs typeface="Mukta"/>
                <a:sym typeface="Mukta"/>
              </a:rPr>
              <a:t> </a:t>
            </a:r>
            <a:endParaRPr sz="1200" b="1" u="sng">
              <a:solidFill>
                <a:schemeClr val="dk1"/>
              </a:solidFill>
              <a:latin typeface="Mukta"/>
              <a:ea typeface="Mukta"/>
              <a:cs typeface="Mukta"/>
              <a:sym typeface="Mukt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38"/>
        <p:cNvGrpSpPr/>
        <p:nvPr/>
      </p:nvGrpSpPr>
      <p:grpSpPr>
        <a:xfrm>
          <a:off x="0" y="0"/>
          <a:ext cx="0" cy="0"/>
          <a:chOff x="0" y="0"/>
          <a:chExt cx="0" cy="0"/>
        </a:xfrm>
      </p:grpSpPr>
      <p:pic>
        <p:nvPicPr>
          <p:cNvPr id="739" name="Google Shape;739;p63"/>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740" name="Google Shape;740;p63"/>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741" name="Google Shape;741;p63"/>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742" name="Google Shape;742;p63"/>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743" name="Google Shape;743;p63"/>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744" name="Google Shape;744;p63"/>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745" name="Google Shape;745;p63"/>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46"/>
        <p:cNvGrpSpPr/>
        <p:nvPr/>
      </p:nvGrpSpPr>
      <p:grpSpPr>
        <a:xfrm>
          <a:off x="0" y="0"/>
          <a:ext cx="0" cy="0"/>
          <a:chOff x="0" y="0"/>
          <a:chExt cx="0" cy="0"/>
        </a:xfrm>
      </p:grpSpPr>
      <p:pic>
        <p:nvPicPr>
          <p:cNvPr id="747" name="Google Shape;747;p64"/>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748" name="Google Shape;748;p64"/>
          <p:cNvPicPr preferRelativeResize="0"/>
          <p:nvPr/>
        </p:nvPicPr>
        <p:blipFill rotWithShape="1">
          <a:blip r:embed="rId2">
            <a:alphaModFix amt="41000"/>
          </a:blip>
          <a:srcRect l="7260" t="2705" r="8407" b="2714"/>
          <a:stretch/>
        </p:blipFill>
        <p:spPr>
          <a:xfrm rot="9602543">
            <a:off x="4760659" y="1820564"/>
            <a:ext cx="4063103" cy="2563050"/>
          </a:xfrm>
          <a:prstGeom prst="rect">
            <a:avLst/>
          </a:prstGeom>
          <a:noFill/>
          <a:ln>
            <a:noFill/>
          </a:ln>
        </p:spPr>
      </p:pic>
      <p:pic>
        <p:nvPicPr>
          <p:cNvPr id="749" name="Google Shape;749;p64"/>
          <p:cNvPicPr preferRelativeResize="0"/>
          <p:nvPr/>
        </p:nvPicPr>
        <p:blipFill rotWithShape="1">
          <a:blip r:embed="rId2">
            <a:alphaModFix amt="41000"/>
          </a:blip>
          <a:srcRect l="7260" t="2705" r="8407" b="2714"/>
          <a:stretch/>
        </p:blipFill>
        <p:spPr>
          <a:xfrm rot="-4052026">
            <a:off x="6663145" y="3582313"/>
            <a:ext cx="4063106" cy="2563050"/>
          </a:xfrm>
          <a:prstGeom prst="rect">
            <a:avLst/>
          </a:prstGeom>
          <a:noFill/>
          <a:ln>
            <a:noFill/>
          </a:ln>
        </p:spPr>
      </p:pic>
      <p:pic>
        <p:nvPicPr>
          <p:cNvPr id="750" name="Google Shape;750;p64"/>
          <p:cNvPicPr preferRelativeResize="0"/>
          <p:nvPr/>
        </p:nvPicPr>
        <p:blipFill rotWithShape="1">
          <a:blip r:embed="rId2">
            <a:alphaModFix amt="41000"/>
          </a:blip>
          <a:srcRect l="7260" t="2705" r="8407" b="2714"/>
          <a:stretch/>
        </p:blipFill>
        <p:spPr>
          <a:xfrm rot="-4052026">
            <a:off x="-1508780" y="1494888"/>
            <a:ext cx="4063106" cy="2563050"/>
          </a:xfrm>
          <a:prstGeom prst="rect">
            <a:avLst/>
          </a:prstGeom>
          <a:noFill/>
          <a:ln>
            <a:noFill/>
          </a:ln>
        </p:spPr>
      </p:pic>
      <p:pic>
        <p:nvPicPr>
          <p:cNvPr id="751" name="Google Shape;751;p64"/>
          <p:cNvPicPr preferRelativeResize="0"/>
          <p:nvPr/>
        </p:nvPicPr>
        <p:blipFill rotWithShape="1">
          <a:blip r:embed="rId2">
            <a:alphaModFix amt="41000"/>
          </a:blip>
          <a:srcRect l="7260" t="2705" r="8407" b="2714"/>
          <a:stretch/>
        </p:blipFill>
        <p:spPr>
          <a:xfrm rot="-544516">
            <a:off x="3867619" y="-840135"/>
            <a:ext cx="4063104" cy="2563049"/>
          </a:xfrm>
          <a:prstGeom prst="rect">
            <a:avLst/>
          </a:prstGeom>
          <a:noFill/>
          <a:ln>
            <a:noFill/>
          </a:ln>
        </p:spPr>
      </p:pic>
      <p:pic>
        <p:nvPicPr>
          <p:cNvPr id="752" name="Google Shape;752;p64"/>
          <p:cNvPicPr preferRelativeResize="0"/>
          <p:nvPr/>
        </p:nvPicPr>
        <p:blipFill rotWithShape="1">
          <a:blip r:embed="rId2">
            <a:alphaModFix amt="41000"/>
          </a:blip>
          <a:srcRect l="7260" t="2705" r="8407" b="2714"/>
          <a:stretch/>
        </p:blipFill>
        <p:spPr>
          <a:xfrm rot="-1742365">
            <a:off x="695721" y="3671164"/>
            <a:ext cx="4063101" cy="2563048"/>
          </a:xfrm>
          <a:prstGeom prst="rect">
            <a:avLst/>
          </a:prstGeom>
          <a:noFill/>
          <a:ln>
            <a:noFill/>
          </a:ln>
        </p:spPr>
      </p:pic>
      <p:pic>
        <p:nvPicPr>
          <p:cNvPr id="753" name="Google Shape;753;p64"/>
          <p:cNvPicPr preferRelativeResize="0"/>
          <p:nvPr/>
        </p:nvPicPr>
        <p:blipFill rotWithShape="1">
          <a:blip r:embed="rId2">
            <a:alphaModFix amt="41000"/>
          </a:blip>
          <a:srcRect l="7260" t="2705" r="8407" b="2714"/>
          <a:stretch/>
        </p:blipFill>
        <p:spPr>
          <a:xfrm rot="-9017154">
            <a:off x="7709020" y="525889"/>
            <a:ext cx="4063101" cy="2563049"/>
          </a:xfrm>
          <a:prstGeom prst="rect">
            <a:avLst/>
          </a:prstGeom>
          <a:noFill/>
          <a:ln>
            <a:noFill/>
          </a:ln>
        </p:spPr>
      </p:pic>
      <p:sp>
        <p:nvSpPr>
          <p:cNvPr id="754" name="Google Shape;754;p64"/>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58"/>
        <p:cNvGrpSpPr/>
        <p:nvPr/>
      </p:nvGrpSpPr>
      <p:grpSpPr>
        <a:xfrm>
          <a:off x="0" y="0"/>
          <a:ext cx="0" cy="0"/>
          <a:chOff x="0" y="0"/>
          <a:chExt cx="0" cy="0"/>
        </a:xfrm>
      </p:grpSpPr>
      <p:pic>
        <p:nvPicPr>
          <p:cNvPr id="759" name="Google Shape;759;p66"/>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760" name="Google Shape;760;p66"/>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761" name="Google Shape;761;p66"/>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762" name="Google Shape;762;p66"/>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763" name="Google Shape;763;p66"/>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764" name="Google Shape;764;p66"/>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765" name="Google Shape;765;p66"/>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766" name="Google Shape;766;p66"/>
          <p:cNvSpPr txBox="1">
            <a:spLocks noGrp="1"/>
          </p:cNvSpPr>
          <p:nvPr>
            <p:ph type="ctrTitle"/>
          </p:nvPr>
        </p:nvSpPr>
        <p:spPr>
          <a:xfrm>
            <a:off x="941825" y="1326901"/>
            <a:ext cx="6784200" cy="2066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7200">
                <a:latin typeface="Raleway"/>
                <a:ea typeface="Raleway"/>
                <a:cs typeface="Raleway"/>
                <a:sym typeface="Raleway"/>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767" name="Google Shape;767;p66"/>
          <p:cNvSpPr txBox="1">
            <a:spLocks noGrp="1"/>
          </p:cNvSpPr>
          <p:nvPr>
            <p:ph type="subTitle" idx="1"/>
          </p:nvPr>
        </p:nvSpPr>
        <p:spPr>
          <a:xfrm>
            <a:off x="941825" y="3393599"/>
            <a:ext cx="6784200" cy="42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Inter Medium"/>
                <a:ea typeface="Inter Medium"/>
                <a:cs typeface="Inter Medium"/>
                <a:sym typeface="Inter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8"/>
        <p:cNvGrpSpPr/>
        <p:nvPr/>
      </p:nvGrpSpPr>
      <p:grpSpPr>
        <a:xfrm>
          <a:off x="0" y="0"/>
          <a:ext cx="0" cy="0"/>
          <a:chOff x="0" y="0"/>
          <a:chExt cx="0" cy="0"/>
        </a:xfrm>
      </p:grpSpPr>
      <p:pic>
        <p:nvPicPr>
          <p:cNvPr id="769" name="Google Shape;769;p67"/>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770" name="Google Shape;770;p67"/>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771" name="Google Shape;771;p67"/>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772" name="Google Shape;772;p67"/>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773" name="Google Shape;773;p67"/>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774" name="Google Shape;774;p67"/>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775" name="Google Shape;775;p67"/>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776" name="Google Shape;776;p67"/>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67"/>
          <p:cNvSpPr txBox="1">
            <a:spLocks noGrp="1"/>
          </p:cNvSpPr>
          <p:nvPr>
            <p:ph type="subTitle" idx="1"/>
          </p:nvPr>
        </p:nvSpPr>
        <p:spPr>
          <a:xfrm>
            <a:off x="720000" y="1700300"/>
            <a:ext cx="4158300" cy="2298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
        <p:nvSpPr>
          <p:cNvPr id="778" name="Google Shape;778;p67"/>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779" name="Google Shape;779;p67"/>
          <p:cNvSpPr>
            <a:spLocks noGrp="1"/>
          </p:cNvSpPr>
          <p:nvPr>
            <p:ph type="pic" idx="2"/>
          </p:nvPr>
        </p:nvSpPr>
        <p:spPr>
          <a:xfrm>
            <a:off x="5341200" y="1418600"/>
            <a:ext cx="2854200" cy="2861700"/>
          </a:xfrm>
          <a:prstGeom prst="roundRect">
            <a:avLst>
              <a:gd name="adj" fmla="val 12500"/>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0"/>
        <p:cNvGrpSpPr/>
        <p:nvPr/>
      </p:nvGrpSpPr>
      <p:grpSpPr>
        <a:xfrm>
          <a:off x="0" y="0"/>
          <a:ext cx="0" cy="0"/>
          <a:chOff x="0" y="0"/>
          <a:chExt cx="0" cy="0"/>
        </a:xfrm>
      </p:grpSpPr>
      <p:pic>
        <p:nvPicPr>
          <p:cNvPr id="781" name="Google Shape;781;p68"/>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782" name="Google Shape;782;p68"/>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783" name="Google Shape;783;p68"/>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784" name="Google Shape;784;p68"/>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785" name="Google Shape;785;p68"/>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786" name="Google Shape;786;p68"/>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787" name="Google Shape;787;p68"/>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788" name="Google Shape;788;p68"/>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68"/>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790" name="Google Shape;790;p68"/>
          <p:cNvSpPr txBox="1">
            <a:spLocks noGrp="1"/>
          </p:cNvSpPr>
          <p:nvPr>
            <p:ph type="body" idx="1"/>
          </p:nvPr>
        </p:nvSpPr>
        <p:spPr>
          <a:xfrm>
            <a:off x="720000" y="1215751"/>
            <a:ext cx="7704000" cy="3837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1"/>
        <p:cNvGrpSpPr/>
        <p:nvPr/>
      </p:nvGrpSpPr>
      <p:grpSpPr>
        <a:xfrm>
          <a:off x="0" y="0"/>
          <a:ext cx="0" cy="0"/>
          <a:chOff x="0" y="0"/>
          <a:chExt cx="0" cy="0"/>
        </a:xfrm>
      </p:grpSpPr>
      <p:pic>
        <p:nvPicPr>
          <p:cNvPr id="792" name="Google Shape;792;p69"/>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793" name="Google Shape;793;p69"/>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794" name="Google Shape;794;p69"/>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795" name="Google Shape;795;p69"/>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796" name="Google Shape;796;p69"/>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797" name="Google Shape;797;p69"/>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798" name="Google Shape;798;p69"/>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799" name="Google Shape;799;p69"/>
          <p:cNvSpPr/>
          <p:nvPr/>
        </p:nvSpPr>
        <p:spPr>
          <a:xfrm>
            <a:off x="713225" y="1075400"/>
            <a:ext cx="7717500" cy="29931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69"/>
          <p:cNvSpPr txBox="1">
            <a:spLocks noGrp="1"/>
          </p:cNvSpPr>
          <p:nvPr>
            <p:ph type="title"/>
          </p:nvPr>
        </p:nvSpPr>
        <p:spPr>
          <a:xfrm>
            <a:off x="941825" y="2415150"/>
            <a:ext cx="6540900" cy="91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01" name="Google Shape;801;p69"/>
          <p:cNvSpPr txBox="1">
            <a:spLocks noGrp="1"/>
          </p:cNvSpPr>
          <p:nvPr>
            <p:ph type="title" idx="2"/>
          </p:nvPr>
        </p:nvSpPr>
        <p:spPr>
          <a:xfrm>
            <a:off x="941825" y="1438950"/>
            <a:ext cx="1652100" cy="91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6000"/>
              <a:buNone/>
              <a:defRPr sz="6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02" name="Google Shape;802;p69"/>
          <p:cNvSpPr txBox="1">
            <a:spLocks noGrp="1"/>
          </p:cNvSpPr>
          <p:nvPr>
            <p:ph type="subTitle" idx="1"/>
          </p:nvPr>
        </p:nvSpPr>
        <p:spPr>
          <a:xfrm>
            <a:off x="941825" y="3329550"/>
            <a:ext cx="65409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03"/>
        <p:cNvGrpSpPr/>
        <p:nvPr/>
      </p:nvGrpSpPr>
      <p:grpSpPr>
        <a:xfrm>
          <a:off x="0" y="0"/>
          <a:ext cx="0" cy="0"/>
          <a:chOff x="0" y="0"/>
          <a:chExt cx="0" cy="0"/>
        </a:xfrm>
      </p:grpSpPr>
      <p:pic>
        <p:nvPicPr>
          <p:cNvPr id="804" name="Google Shape;804;p70"/>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805" name="Google Shape;805;p70"/>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806" name="Google Shape;806;p70"/>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807" name="Google Shape;807;p70"/>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808" name="Google Shape;808;p70"/>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809" name="Google Shape;809;p70"/>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810" name="Google Shape;810;p70"/>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811" name="Google Shape;811;p70"/>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70"/>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3"/>
        <p:cNvGrpSpPr/>
        <p:nvPr/>
      </p:nvGrpSpPr>
      <p:grpSpPr>
        <a:xfrm>
          <a:off x="0" y="0"/>
          <a:ext cx="0" cy="0"/>
          <a:chOff x="0" y="0"/>
          <a:chExt cx="0" cy="0"/>
        </a:xfrm>
      </p:grpSpPr>
      <p:pic>
        <p:nvPicPr>
          <p:cNvPr id="814" name="Google Shape;814;p71"/>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815" name="Google Shape;815;p71"/>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816" name="Google Shape;816;p71"/>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817" name="Google Shape;817;p71"/>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818" name="Google Shape;818;p71"/>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819" name="Google Shape;819;p71"/>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820" name="Google Shape;820;p71"/>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821" name="Google Shape;821;p71"/>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1"/>
          <p:cNvSpPr txBox="1">
            <a:spLocks noGrp="1"/>
          </p:cNvSpPr>
          <p:nvPr>
            <p:ph type="subTitle" idx="1"/>
          </p:nvPr>
        </p:nvSpPr>
        <p:spPr>
          <a:xfrm>
            <a:off x="5055284" y="3695224"/>
            <a:ext cx="25056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23" name="Google Shape;823;p71"/>
          <p:cNvSpPr txBox="1">
            <a:spLocks noGrp="1"/>
          </p:cNvSpPr>
          <p:nvPr>
            <p:ph type="subTitle" idx="2"/>
          </p:nvPr>
        </p:nvSpPr>
        <p:spPr>
          <a:xfrm>
            <a:off x="1583300" y="3695224"/>
            <a:ext cx="25056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24" name="Google Shape;824;p71"/>
          <p:cNvSpPr txBox="1">
            <a:spLocks noGrp="1"/>
          </p:cNvSpPr>
          <p:nvPr>
            <p:ph type="subTitle" idx="3"/>
          </p:nvPr>
        </p:nvSpPr>
        <p:spPr>
          <a:xfrm>
            <a:off x="5055275" y="3198725"/>
            <a:ext cx="2505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5" name="Google Shape;825;p71"/>
          <p:cNvSpPr txBox="1">
            <a:spLocks noGrp="1"/>
          </p:cNvSpPr>
          <p:nvPr>
            <p:ph type="subTitle" idx="4"/>
          </p:nvPr>
        </p:nvSpPr>
        <p:spPr>
          <a:xfrm>
            <a:off x="1583075" y="3198725"/>
            <a:ext cx="2505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6" name="Google Shape;826;p71"/>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7"/>
        <p:cNvGrpSpPr/>
        <p:nvPr/>
      </p:nvGrpSpPr>
      <p:grpSpPr>
        <a:xfrm>
          <a:off x="0" y="0"/>
          <a:ext cx="0" cy="0"/>
          <a:chOff x="0" y="0"/>
          <a:chExt cx="0" cy="0"/>
        </a:xfrm>
      </p:grpSpPr>
      <p:pic>
        <p:nvPicPr>
          <p:cNvPr id="828" name="Google Shape;828;p72"/>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829" name="Google Shape;829;p72"/>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830" name="Google Shape;830;p72"/>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831" name="Google Shape;831;p72"/>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832" name="Google Shape;832;p72"/>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833" name="Google Shape;833;p72"/>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834" name="Google Shape;834;p72"/>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835" name="Google Shape;835;p72"/>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72"/>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pic>
        <p:nvPicPr>
          <p:cNvPr id="78" name="Google Shape;78;p8"/>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79" name="Google Shape;79;p8"/>
          <p:cNvPicPr preferRelativeResize="0"/>
          <p:nvPr/>
        </p:nvPicPr>
        <p:blipFill rotWithShape="1">
          <a:blip r:embed="rId2">
            <a:alphaModFix amt="41000"/>
          </a:blip>
          <a:srcRect l="7260" t="2705" r="8407" b="2714"/>
          <a:stretch/>
        </p:blipFill>
        <p:spPr>
          <a:xfrm rot="-9602543" flipH="1">
            <a:off x="354618" y="1820564"/>
            <a:ext cx="4063103" cy="2563050"/>
          </a:xfrm>
          <a:prstGeom prst="rect">
            <a:avLst/>
          </a:prstGeom>
          <a:noFill/>
          <a:ln>
            <a:noFill/>
          </a:ln>
        </p:spPr>
      </p:pic>
      <p:pic>
        <p:nvPicPr>
          <p:cNvPr id="80" name="Google Shape;80;p8"/>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81" name="Google Shape;81;p8"/>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82" name="Google Shape;82;p8"/>
          <p:cNvPicPr preferRelativeResize="0"/>
          <p:nvPr/>
        </p:nvPicPr>
        <p:blipFill rotWithShape="1">
          <a:blip r:embed="rId2">
            <a:alphaModFix amt="41000"/>
          </a:blip>
          <a:srcRect l="7260" t="2705" r="8407" b="2714"/>
          <a:stretch/>
        </p:blipFill>
        <p:spPr>
          <a:xfrm rot="544516" flipH="1">
            <a:off x="1247657" y="-840135"/>
            <a:ext cx="4063104" cy="2563049"/>
          </a:xfrm>
          <a:prstGeom prst="rect">
            <a:avLst/>
          </a:prstGeom>
          <a:noFill/>
          <a:ln>
            <a:noFill/>
          </a:ln>
        </p:spPr>
      </p:pic>
      <p:pic>
        <p:nvPicPr>
          <p:cNvPr id="83" name="Google Shape;83;p8"/>
          <p:cNvPicPr preferRelativeResize="0"/>
          <p:nvPr/>
        </p:nvPicPr>
        <p:blipFill rotWithShape="1">
          <a:blip r:embed="rId2">
            <a:alphaModFix amt="41000"/>
          </a:blip>
          <a:srcRect l="7260" t="2705" r="8407" b="2714"/>
          <a:stretch/>
        </p:blipFill>
        <p:spPr>
          <a:xfrm rot="1742365" flipH="1">
            <a:off x="4419557" y="3671164"/>
            <a:ext cx="4063101" cy="2563048"/>
          </a:xfrm>
          <a:prstGeom prst="rect">
            <a:avLst/>
          </a:prstGeom>
          <a:noFill/>
          <a:ln>
            <a:noFill/>
          </a:ln>
        </p:spPr>
      </p:pic>
      <p:pic>
        <p:nvPicPr>
          <p:cNvPr id="84" name="Google Shape;84;p8"/>
          <p:cNvPicPr preferRelativeResize="0"/>
          <p:nvPr/>
        </p:nvPicPr>
        <p:blipFill rotWithShape="1">
          <a:blip r:embed="rId2">
            <a:alphaModFix amt="41000"/>
          </a:blip>
          <a:srcRect l="7260" t="2705" r="8407" b="2714"/>
          <a:stretch/>
        </p:blipFill>
        <p:spPr>
          <a:xfrm rot="9017154" flipH="1">
            <a:off x="-2593742" y="525889"/>
            <a:ext cx="4063101" cy="2563049"/>
          </a:xfrm>
          <a:prstGeom prst="rect">
            <a:avLst/>
          </a:prstGeom>
          <a:noFill/>
          <a:ln>
            <a:noFill/>
          </a:ln>
        </p:spPr>
      </p:pic>
      <p:sp>
        <p:nvSpPr>
          <p:cNvPr id="85" name="Google Shape;85;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7"/>
        <p:cNvGrpSpPr/>
        <p:nvPr/>
      </p:nvGrpSpPr>
      <p:grpSpPr>
        <a:xfrm>
          <a:off x="0" y="0"/>
          <a:ext cx="0" cy="0"/>
          <a:chOff x="0" y="0"/>
          <a:chExt cx="0" cy="0"/>
        </a:xfrm>
      </p:grpSpPr>
      <p:pic>
        <p:nvPicPr>
          <p:cNvPr id="838" name="Google Shape;838;p73"/>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839" name="Google Shape;839;p73"/>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840" name="Google Shape;840;p73"/>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841" name="Google Shape;841;p73"/>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842" name="Google Shape;842;p73"/>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843" name="Google Shape;843;p73"/>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844" name="Google Shape;844;p73"/>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845" name="Google Shape;845;p73"/>
          <p:cNvSpPr txBox="1">
            <a:spLocks noGrp="1"/>
          </p:cNvSpPr>
          <p:nvPr>
            <p:ph type="title"/>
          </p:nvPr>
        </p:nvSpPr>
        <p:spPr>
          <a:xfrm>
            <a:off x="1768550" y="1307100"/>
            <a:ext cx="56070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6"/>
        <p:cNvGrpSpPr/>
        <p:nvPr/>
      </p:nvGrpSpPr>
      <p:grpSpPr>
        <a:xfrm>
          <a:off x="0" y="0"/>
          <a:ext cx="0" cy="0"/>
          <a:chOff x="0" y="0"/>
          <a:chExt cx="0" cy="0"/>
        </a:xfrm>
      </p:grpSpPr>
      <p:sp>
        <p:nvSpPr>
          <p:cNvPr id="847" name="Google Shape;847;p74"/>
          <p:cNvSpPr>
            <a:spLocks noGrp="1"/>
          </p:cNvSpPr>
          <p:nvPr>
            <p:ph type="pic" idx="2"/>
          </p:nvPr>
        </p:nvSpPr>
        <p:spPr>
          <a:xfrm>
            <a:off x="0" y="-13725"/>
            <a:ext cx="9150900" cy="5184600"/>
          </a:xfrm>
          <a:prstGeom prst="rect">
            <a:avLst/>
          </a:prstGeom>
          <a:noFill/>
          <a:ln>
            <a:noFill/>
          </a:ln>
        </p:spPr>
      </p:sp>
      <p:sp>
        <p:nvSpPr>
          <p:cNvPr id="848" name="Google Shape;848;p74"/>
          <p:cNvSpPr txBox="1">
            <a:spLocks noGrp="1"/>
          </p:cNvSpPr>
          <p:nvPr>
            <p:ph type="title"/>
          </p:nvPr>
        </p:nvSpPr>
        <p:spPr>
          <a:xfrm>
            <a:off x="1015425" y="4014450"/>
            <a:ext cx="7113300" cy="572700"/>
          </a:xfrm>
          <a:prstGeom prst="rect">
            <a:avLst/>
          </a:prstGeom>
          <a:solidFill>
            <a:schemeClr val="dk2"/>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27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9"/>
        <p:cNvGrpSpPr/>
        <p:nvPr/>
      </p:nvGrpSpPr>
      <p:grpSpPr>
        <a:xfrm>
          <a:off x="0" y="0"/>
          <a:ext cx="0" cy="0"/>
          <a:chOff x="0" y="0"/>
          <a:chExt cx="0" cy="0"/>
        </a:xfrm>
      </p:grpSpPr>
      <p:pic>
        <p:nvPicPr>
          <p:cNvPr id="850" name="Google Shape;850;p75"/>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851" name="Google Shape;851;p75"/>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852" name="Google Shape;852;p75"/>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853" name="Google Shape;853;p75"/>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854" name="Google Shape;854;p75"/>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855" name="Google Shape;855;p75"/>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856" name="Google Shape;856;p75"/>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857" name="Google Shape;857;p75"/>
          <p:cNvSpPr txBox="1">
            <a:spLocks noGrp="1"/>
          </p:cNvSpPr>
          <p:nvPr>
            <p:ph type="title" hasCustomPrompt="1"/>
          </p:nvPr>
        </p:nvSpPr>
        <p:spPr>
          <a:xfrm>
            <a:off x="1284000" y="1801693"/>
            <a:ext cx="6576000" cy="112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5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58" name="Google Shape;858;p75"/>
          <p:cNvSpPr txBox="1">
            <a:spLocks noGrp="1"/>
          </p:cNvSpPr>
          <p:nvPr>
            <p:ph type="subTitle" idx="1"/>
          </p:nvPr>
        </p:nvSpPr>
        <p:spPr>
          <a:xfrm>
            <a:off x="1284000" y="2931107"/>
            <a:ext cx="6576000" cy="410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59"/>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60"/>
        <p:cNvGrpSpPr/>
        <p:nvPr/>
      </p:nvGrpSpPr>
      <p:grpSpPr>
        <a:xfrm>
          <a:off x="0" y="0"/>
          <a:ext cx="0" cy="0"/>
          <a:chOff x="0" y="0"/>
          <a:chExt cx="0" cy="0"/>
        </a:xfrm>
      </p:grpSpPr>
      <p:pic>
        <p:nvPicPr>
          <p:cNvPr id="861" name="Google Shape;861;p77"/>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862" name="Google Shape;862;p77"/>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863" name="Google Shape;863;p77"/>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864" name="Google Shape;864;p77"/>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865" name="Google Shape;865;p77"/>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866" name="Google Shape;866;p77"/>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867" name="Google Shape;867;p77"/>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868" name="Google Shape;868;p77"/>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77"/>
          <p:cNvSpPr txBox="1">
            <a:spLocks noGrp="1"/>
          </p:cNvSpPr>
          <p:nvPr>
            <p:ph type="subTitle" idx="1"/>
          </p:nvPr>
        </p:nvSpPr>
        <p:spPr>
          <a:xfrm>
            <a:off x="3419215" y="2126357"/>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0" name="Google Shape;870;p77"/>
          <p:cNvSpPr txBox="1">
            <a:spLocks noGrp="1"/>
          </p:cNvSpPr>
          <p:nvPr>
            <p:ph type="subTitle" idx="2"/>
          </p:nvPr>
        </p:nvSpPr>
        <p:spPr>
          <a:xfrm>
            <a:off x="6118485" y="2126357"/>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1" name="Google Shape;871;p77"/>
          <p:cNvSpPr txBox="1">
            <a:spLocks noGrp="1"/>
          </p:cNvSpPr>
          <p:nvPr>
            <p:ph type="subTitle" idx="3"/>
          </p:nvPr>
        </p:nvSpPr>
        <p:spPr>
          <a:xfrm>
            <a:off x="6118488" y="3796063"/>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2" name="Google Shape;872;p77"/>
          <p:cNvSpPr txBox="1">
            <a:spLocks noGrp="1"/>
          </p:cNvSpPr>
          <p:nvPr>
            <p:ph type="subTitle" idx="4"/>
          </p:nvPr>
        </p:nvSpPr>
        <p:spPr>
          <a:xfrm>
            <a:off x="3419211" y="3796063"/>
            <a:ext cx="2305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3" name="Google Shape;873;p77"/>
          <p:cNvSpPr txBox="1">
            <a:spLocks noGrp="1"/>
          </p:cNvSpPr>
          <p:nvPr>
            <p:ph type="title"/>
          </p:nvPr>
        </p:nvSpPr>
        <p:spPr>
          <a:xfrm>
            <a:off x="3419215" y="1325383"/>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74" name="Google Shape;874;p77"/>
          <p:cNvSpPr txBox="1">
            <a:spLocks noGrp="1"/>
          </p:cNvSpPr>
          <p:nvPr>
            <p:ph type="title" idx="5"/>
          </p:nvPr>
        </p:nvSpPr>
        <p:spPr>
          <a:xfrm>
            <a:off x="6118488" y="2994504"/>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75" name="Google Shape;875;p77"/>
          <p:cNvSpPr txBox="1">
            <a:spLocks noGrp="1"/>
          </p:cNvSpPr>
          <p:nvPr>
            <p:ph type="title" idx="6"/>
          </p:nvPr>
        </p:nvSpPr>
        <p:spPr>
          <a:xfrm>
            <a:off x="6118485" y="1325383"/>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76" name="Google Shape;876;p77"/>
          <p:cNvSpPr txBox="1">
            <a:spLocks noGrp="1"/>
          </p:cNvSpPr>
          <p:nvPr>
            <p:ph type="title" idx="7"/>
          </p:nvPr>
        </p:nvSpPr>
        <p:spPr>
          <a:xfrm>
            <a:off x="3419211" y="2994508"/>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77" name="Google Shape;877;p77"/>
          <p:cNvSpPr txBox="1">
            <a:spLocks noGrp="1"/>
          </p:cNvSpPr>
          <p:nvPr>
            <p:ph type="subTitle" idx="8"/>
          </p:nvPr>
        </p:nvSpPr>
        <p:spPr>
          <a:xfrm>
            <a:off x="3419215" y="1794475"/>
            <a:ext cx="2305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8" name="Google Shape;878;p77"/>
          <p:cNvSpPr txBox="1">
            <a:spLocks noGrp="1"/>
          </p:cNvSpPr>
          <p:nvPr>
            <p:ph type="subTitle" idx="9"/>
          </p:nvPr>
        </p:nvSpPr>
        <p:spPr>
          <a:xfrm>
            <a:off x="6118485" y="1794475"/>
            <a:ext cx="2305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9" name="Google Shape;879;p77"/>
          <p:cNvSpPr txBox="1">
            <a:spLocks noGrp="1"/>
          </p:cNvSpPr>
          <p:nvPr>
            <p:ph type="subTitle" idx="13"/>
          </p:nvPr>
        </p:nvSpPr>
        <p:spPr>
          <a:xfrm>
            <a:off x="3419211" y="3463600"/>
            <a:ext cx="2305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0" name="Google Shape;880;p77"/>
          <p:cNvSpPr txBox="1">
            <a:spLocks noGrp="1"/>
          </p:cNvSpPr>
          <p:nvPr>
            <p:ph type="subTitle" idx="14"/>
          </p:nvPr>
        </p:nvSpPr>
        <p:spPr>
          <a:xfrm>
            <a:off x="6118485" y="3463663"/>
            <a:ext cx="2305500" cy="484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1" name="Google Shape;881;p77"/>
          <p:cNvSpPr txBox="1">
            <a:spLocks noGrp="1"/>
          </p:cNvSpPr>
          <p:nvPr>
            <p:ph type="title" idx="15"/>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882"/>
        <p:cNvGrpSpPr/>
        <p:nvPr/>
      </p:nvGrpSpPr>
      <p:grpSpPr>
        <a:xfrm>
          <a:off x="0" y="0"/>
          <a:ext cx="0" cy="0"/>
          <a:chOff x="0" y="0"/>
          <a:chExt cx="0" cy="0"/>
        </a:xfrm>
      </p:grpSpPr>
      <p:pic>
        <p:nvPicPr>
          <p:cNvPr id="883" name="Google Shape;883;p78"/>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884" name="Google Shape;884;p78"/>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885" name="Google Shape;885;p78"/>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886" name="Google Shape;886;p78"/>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887" name="Google Shape;887;p78"/>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888" name="Google Shape;888;p78"/>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889" name="Google Shape;889;p78"/>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890" name="Google Shape;890;p78"/>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78"/>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92" name="Google Shape;892;p78"/>
          <p:cNvSpPr txBox="1">
            <a:spLocks noGrp="1"/>
          </p:cNvSpPr>
          <p:nvPr>
            <p:ph type="body" idx="1"/>
          </p:nvPr>
        </p:nvSpPr>
        <p:spPr>
          <a:xfrm>
            <a:off x="2165700" y="1629475"/>
            <a:ext cx="4812600" cy="21150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893"/>
        <p:cNvGrpSpPr/>
        <p:nvPr/>
      </p:nvGrpSpPr>
      <p:grpSpPr>
        <a:xfrm>
          <a:off x="0" y="0"/>
          <a:ext cx="0" cy="0"/>
          <a:chOff x="0" y="0"/>
          <a:chExt cx="0" cy="0"/>
        </a:xfrm>
      </p:grpSpPr>
      <p:pic>
        <p:nvPicPr>
          <p:cNvPr id="894" name="Google Shape;894;p79"/>
          <p:cNvPicPr preferRelativeResize="0"/>
          <p:nvPr/>
        </p:nvPicPr>
        <p:blipFill rotWithShape="1">
          <a:blip r:embed="rId2">
            <a:alphaModFix amt="41000"/>
          </a:blip>
          <a:srcRect l="7260" t="2705" r="8407" b="2714"/>
          <a:stretch/>
        </p:blipFill>
        <p:spPr>
          <a:xfrm rot="8493668">
            <a:off x="3311368" y="-1176635"/>
            <a:ext cx="4063104" cy="2563049"/>
          </a:xfrm>
          <a:prstGeom prst="rect">
            <a:avLst/>
          </a:prstGeom>
          <a:noFill/>
          <a:ln>
            <a:noFill/>
          </a:ln>
        </p:spPr>
      </p:pic>
      <p:pic>
        <p:nvPicPr>
          <p:cNvPr id="895" name="Google Shape;895;p79"/>
          <p:cNvPicPr preferRelativeResize="0"/>
          <p:nvPr/>
        </p:nvPicPr>
        <p:blipFill rotWithShape="1">
          <a:blip r:embed="rId2">
            <a:alphaModFix amt="41000"/>
          </a:blip>
          <a:srcRect l="7260" t="2705" r="8407" b="2714"/>
          <a:stretch/>
        </p:blipFill>
        <p:spPr>
          <a:xfrm rot="4">
            <a:off x="-1763455" y="791987"/>
            <a:ext cx="4063104" cy="2563050"/>
          </a:xfrm>
          <a:prstGeom prst="rect">
            <a:avLst/>
          </a:prstGeom>
          <a:noFill/>
          <a:ln>
            <a:noFill/>
          </a:ln>
        </p:spPr>
      </p:pic>
      <p:pic>
        <p:nvPicPr>
          <p:cNvPr id="896" name="Google Shape;896;p79"/>
          <p:cNvPicPr preferRelativeResize="0"/>
          <p:nvPr/>
        </p:nvPicPr>
        <p:blipFill rotWithShape="1">
          <a:blip r:embed="rId2">
            <a:alphaModFix amt="41000"/>
          </a:blip>
          <a:srcRect l="7260" t="2705" r="8407" b="2714"/>
          <a:stretch/>
        </p:blipFill>
        <p:spPr>
          <a:xfrm rot="9">
            <a:off x="4960095" y="3774589"/>
            <a:ext cx="4063104" cy="2563050"/>
          </a:xfrm>
          <a:prstGeom prst="rect">
            <a:avLst/>
          </a:prstGeom>
          <a:noFill/>
          <a:ln>
            <a:noFill/>
          </a:ln>
        </p:spPr>
      </p:pic>
      <p:pic>
        <p:nvPicPr>
          <p:cNvPr id="897" name="Google Shape;897;p79"/>
          <p:cNvPicPr preferRelativeResize="0"/>
          <p:nvPr/>
        </p:nvPicPr>
        <p:blipFill rotWithShape="1">
          <a:blip r:embed="rId2">
            <a:alphaModFix amt="41000"/>
          </a:blip>
          <a:srcRect l="7260" t="2705" r="8407" b="2714"/>
          <a:stretch/>
        </p:blipFill>
        <p:spPr>
          <a:xfrm rot="-4052026">
            <a:off x="5914644" y="2015838"/>
            <a:ext cx="4063106" cy="2563050"/>
          </a:xfrm>
          <a:prstGeom prst="rect">
            <a:avLst/>
          </a:prstGeom>
          <a:noFill/>
          <a:ln>
            <a:noFill/>
          </a:ln>
        </p:spPr>
      </p:pic>
      <p:pic>
        <p:nvPicPr>
          <p:cNvPr id="898" name="Google Shape;898;p79"/>
          <p:cNvPicPr preferRelativeResize="0"/>
          <p:nvPr/>
        </p:nvPicPr>
        <p:blipFill rotWithShape="1">
          <a:blip r:embed="rId2">
            <a:alphaModFix amt="41000"/>
          </a:blip>
          <a:srcRect l="7260" t="2705" r="8407" b="2714"/>
          <a:stretch/>
        </p:blipFill>
        <p:spPr>
          <a:xfrm rot="-544516">
            <a:off x="-1804631" y="-1355160"/>
            <a:ext cx="4063104" cy="2563048"/>
          </a:xfrm>
          <a:prstGeom prst="rect">
            <a:avLst/>
          </a:prstGeom>
          <a:noFill/>
          <a:ln>
            <a:noFill/>
          </a:ln>
        </p:spPr>
      </p:pic>
      <p:pic>
        <p:nvPicPr>
          <p:cNvPr id="899" name="Google Shape;899;p79"/>
          <p:cNvPicPr preferRelativeResize="0"/>
          <p:nvPr/>
        </p:nvPicPr>
        <p:blipFill rotWithShape="1">
          <a:blip r:embed="rId2">
            <a:alphaModFix amt="41000"/>
          </a:blip>
          <a:srcRect l="7260" t="2705" r="8407" b="2714"/>
          <a:stretch/>
        </p:blipFill>
        <p:spPr>
          <a:xfrm rot="13">
            <a:off x="-3" y="3293465"/>
            <a:ext cx="4063099" cy="2563047"/>
          </a:xfrm>
          <a:prstGeom prst="rect">
            <a:avLst/>
          </a:prstGeom>
          <a:noFill/>
          <a:ln>
            <a:noFill/>
          </a:ln>
        </p:spPr>
      </p:pic>
      <p:pic>
        <p:nvPicPr>
          <p:cNvPr id="900" name="Google Shape;900;p79"/>
          <p:cNvPicPr preferRelativeResize="0"/>
          <p:nvPr/>
        </p:nvPicPr>
        <p:blipFill rotWithShape="1">
          <a:blip r:embed="rId2">
            <a:alphaModFix amt="41000"/>
          </a:blip>
          <a:srcRect l="7260" t="2705" r="8407" b="2714"/>
          <a:stretch/>
        </p:blipFill>
        <p:spPr>
          <a:xfrm rot="-9017154">
            <a:off x="7187144" y="-436511"/>
            <a:ext cx="4063101" cy="2563048"/>
          </a:xfrm>
          <a:prstGeom prst="rect">
            <a:avLst/>
          </a:prstGeom>
          <a:noFill/>
          <a:ln>
            <a:noFill/>
          </a:ln>
        </p:spPr>
      </p:pic>
      <p:sp>
        <p:nvSpPr>
          <p:cNvPr id="901" name="Google Shape;901;p79"/>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79"/>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03"/>
        <p:cNvGrpSpPr/>
        <p:nvPr/>
      </p:nvGrpSpPr>
      <p:grpSpPr>
        <a:xfrm>
          <a:off x="0" y="0"/>
          <a:ext cx="0" cy="0"/>
          <a:chOff x="0" y="0"/>
          <a:chExt cx="0" cy="0"/>
        </a:xfrm>
      </p:grpSpPr>
      <p:pic>
        <p:nvPicPr>
          <p:cNvPr id="904" name="Google Shape;904;p80"/>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905" name="Google Shape;905;p80"/>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906" name="Google Shape;906;p80"/>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907" name="Google Shape;907;p80"/>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908" name="Google Shape;908;p80"/>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909" name="Google Shape;909;p80"/>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910" name="Google Shape;910;p80"/>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911" name="Google Shape;911;p80"/>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80"/>
          <p:cNvSpPr txBox="1">
            <a:spLocks noGrp="1"/>
          </p:cNvSpPr>
          <p:nvPr>
            <p:ph type="title"/>
          </p:nvPr>
        </p:nvSpPr>
        <p:spPr>
          <a:xfrm>
            <a:off x="3052375" y="3273475"/>
            <a:ext cx="5378400" cy="66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913" name="Google Shape;913;p80"/>
          <p:cNvSpPr txBox="1">
            <a:spLocks noGrp="1"/>
          </p:cNvSpPr>
          <p:nvPr>
            <p:ph type="subTitle" idx="1"/>
          </p:nvPr>
        </p:nvSpPr>
        <p:spPr>
          <a:xfrm>
            <a:off x="713225" y="1208225"/>
            <a:ext cx="7204500" cy="1971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sz="3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14"/>
        <p:cNvGrpSpPr/>
        <p:nvPr/>
      </p:nvGrpSpPr>
      <p:grpSpPr>
        <a:xfrm>
          <a:off x="0" y="0"/>
          <a:ext cx="0" cy="0"/>
          <a:chOff x="0" y="0"/>
          <a:chExt cx="0" cy="0"/>
        </a:xfrm>
      </p:grpSpPr>
      <p:pic>
        <p:nvPicPr>
          <p:cNvPr id="915" name="Google Shape;915;p81"/>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916" name="Google Shape;916;p81"/>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917" name="Google Shape;917;p81"/>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918" name="Google Shape;918;p81"/>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919" name="Google Shape;919;p81"/>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920" name="Google Shape;920;p81"/>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921" name="Google Shape;921;p81"/>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922" name="Google Shape;922;p81"/>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81"/>
          <p:cNvSpPr txBox="1">
            <a:spLocks noGrp="1"/>
          </p:cNvSpPr>
          <p:nvPr>
            <p:ph type="title"/>
          </p:nvPr>
        </p:nvSpPr>
        <p:spPr>
          <a:xfrm>
            <a:off x="713225" y="1131613"/>
            <a:ext cx="4337400" cy="176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24" name="Google Shape;924;p81"/>
          <p:cNvSpPr txBox="1">
            <a:spLocks noGrp="1"/>
          </p:cNvSpPr>
          <p:nvPr>
            <p:ph type="subTitle" idx="1"/>
          </p:nvPr>
        </p:nvSpPr>
        <p:spPr>
          <a:xfrm>
            <a:off x="713225" y="2895588"/>
            <a:ext cx="4337400" cy="1116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25" name="Google Shape;925;p81"/>
          <p:cNvSpPr>
            <a:spLocks noGrp="1"/>
          </p:cNvSpPr>
          <p:nvPr>
            <p:ph type="pic" idx="2"/>
          </p:nvPr>
        </p:nvSpPr>
        <p:spPr>
          <a:xfrm>
            <a:off x="5576575" y="1140900"/>
            <a:ext cx="2854200" cy="2861700"/>
          </a:xfrm>
          <a:prstGeom prst="roundRect">
            <a:avLst>
              <a:gd name="adj" fmla="val 12500"/>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926"/>
        <p:cNvGrpSpPr/>
        <p:nvPr/>
      </p:nvGrpSpPr>
      <p:grpSpPr>
        <a:xfrm>
          <a:off x="0" y="0"/>
          <a:ext cx="0" cy="0"/>
          <a:chOff x="0" y="0"/>
          <a:chExt cx="0" cy="0"/>
        </a:xfrm>
      </p:grpSpPr>
      <p:pic>
        <p:nvPicPr>
          <p:cNvPr id="927" name="Google Shape;927;p82"/>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928" name="Google Shape;928;p82"/>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929" name="Google Shape;929;p82"/>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930" name="Google Shape;930;p82"/>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931" name="Google Shape;931;p82"/>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932" name="Google Shape;932;p82"/>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933" name="Google Shape;933;p82"/>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934" name="Google Shape;934;p82"/>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82"/>
          <p:cNvSpPr txBox="1">
            <a:spLocks noGrp="1"/>
          </p:cNvSpPr>
          <p:nvPr>
            <p:ph type="title"/>
          </p:nvPr>
        </p:nvSpPr>
        <p:spPr>
          <a:xfrm>
            <a:off x="713225" y="1516213"/>
            <a:ext cx="4509000" cy="1306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36" name="Google Shape;936;p82"/>
          <p:cNvSpPr txBox="1">
            <a:spLocks noGrp="1"/>
          </p:cNvSpPr>
          <p:nvPr>
            <p:ph type="subTitle" idx="1"/>
          </p:nvPr>
        </p:nvSpPr>
        <p:spPr>
          <a:xfrm>
            <a:off x="713225" y="2822163"/>
            <a:ext cx="4509000" cy="80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pic>
        <p:nvPicPr>
          <p:cNvPr id="87" name="Google Shape;87;p9"/>
          <p:cNvPicPr preferRelativeResize="0"/>
          <p:nvPr/>
        </p:nvPicPr>
        <p:blipFill rotWithShape="1">
          <a:blip r:embed="rId2">
            <a:alphaModFix amt="41000"/>
          </a:blip>
          <a:srcRect l="7260" t="2705" r="8407" b="2714"/>
          <a:stretch/>
        </p:blipFill>
        <p:spPr>
          <a:xfrm rot="-8493668" flipH="1">
            <a:off x="5196283" y="-1224685"/>
            <a:ext cx="4063104" cy="2563049"/>
          </a:xfrm>
          <a:prstGeom prst="rect">
            <a:avLst/>
          </a:prstGeom>
          <a:noFill/>
          <a:ln>
            <a:noFill/>
          </a:ln>
        </p:spPr>
      </p:pic>
      <p:pic>
        <p:nvPicPr>
          <p:cNvPr id="88" name="Google Shape;88;p9"/>
          <p:cNvPicPr preferRelativeResize="0"/>
          <p:nvPr/>
        </p:nvPicPr>
        <p:blipFill rotWithShape="1">
          <a:blip r:embed="rId2">
            <a:alphaModFix amt="41000"/>
          </a:blip>
          <a:srcRect l="7260" t="2705" r="8407" b="2714"/>
          <a:stretch/>
        </p:blipFill>
        <p:spPr>
          <a:xfrm rot="-9602543" flipH="1">
            <a:off x="-641132" y="1424489"/>
            <a:ext cx="4063103" cy="2563050"/>
          </a:xfrm>
          <a:prstGeom prst="rect">
            <a:avLst/>
          </a:prstGeom>
          <a:noFill/>
          <a:ln>
            <a:noFill/>
          </a:ln>
        </p:spPr>
      </p:pic>
      <p:pic>
        <p:nvPicPr>
          <p:cNvPr id="89" name="Google Shape;89;p9"/>
          <p:cNvPicPr preferRelativeResize="0"/>
          <p:nvPr/>
        </p:nvPicPr>
        <p:blipFill rotWithShape="1">
          <a:blip r:embed="rId2">
            <a:alphaModFix amt="41000"/>
          </a:blip>
          <a:srcRect l="7260" t="2705" r="8407" b="2714"/>
          <a:stretch/>
        </p:blipFill>
        <p:spPr>
          <a:xfrm rot="2360605" flipH="1">
            <a:off x="596351" y="3808937"/>
            <a:ext cx="4063109" cy="2563050"/>
          </a:xfrm>
          <a:prstGeom prst="rect">
            <a:avLst/>
          </a:prstGeom>
          <a:noFill/>
          <a:ln>
            <a:noFill/>
          </a:ln>
        </p:spPr>
      </p:pic>
      <p:pic>
        <p:nvPicPr>
          <p:cNvPr id="90" name="Google Shape;90;p9"/>
          <p:cNvPicPr preferRelativeResize="0"/>
          <p:nvPr/>
        </p:nvPicPr>
        <p:blipFill rotWithShape="1">
          <a:blip r:embed="rId2">
            <a:alphaModFix amt="41000"/>
          </a:blip>
          <a:srcRect l="7260" t="2705" r="8407" b="2714"/>
          <a:stretch/>
        </p:blipFill>
        <p:spPr>
          <a:xfrm rot="1386575" flipH="1">
            <a:off x="-201343" y="-794459"/>
            <a:ext cx="4063103" cy="2563050"/>
          </a:xfrm>
          <a:prstGeom prst="rect">
            <a:avLst/>
          </a:prstGeom>
          <a:noFill/>
          <a:ln>
            <a:noFill/>
          </a:ln>
        </p:spPr>
      </p:pic>
      <p:pic>
        <p:nvPicPr>
          <p:cNvPr id="91" name="Google Shape;91;p9"/>
          <p:cNvPicPr preferRelativeResize="0"/>
          <p:nvPr/>
        </p:nvPicPr>
        <p:blipFill rotWithShape="1">
          <a:blip r:embed="rId2">
            <a:alphaModFix amt="41000"/>
          </a:blip>
          <a:srcRect l="7260" t="2705" r="8407" b="2714"/>
          <a:stretch/>
        </p:blipFill>
        <p:spPr>
          <a:xfrm rot="1742365" flipH="1">
            <a:off x="5043857" y="3288152"/>
            <a:ext cx="4063101" cy="2563048"/>
          </a:xfrm>
          <a:prstGeom prst="rect">
            <a:avLst/>
          </a:prstGeom>
          <a:noFill/>
          <a:ln>
            <a:noFill/>
          </a:ln>
        </p:spPr>
      </p:pic>
      <p:sp>
        <p:nvSpPr>
          <p:cNvPr id="92" name="Google Shape;92;p9"/>
          <p:cNvSpPr/>
          <p:nvPr/>
        </p:nvSpPr>
        <p:spPr>
          <a:xfrm>
            <a:off x="713225" y="1075400"/>
            <a:ext cx="7717500" cy="29931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txBox="1">
            <a:spLocks noGrp="1"/>
          </p:cNvSpPr>
          <p:nvPr>
            <p:ph type="title"/>
          </p:nvPr>
        </p:nvSpPr>
        <p:spPr>
          <a:xfrm>
            <a:off x="2148425" y="1131163"/>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4" name="Google Shape;94;p9"/>
          <p:cNvSpPr txBox="1">
            <a:spLocks noGrp="1"/>
          </p:cNvSpPr>
          <p:nvPr>
            <p:ph type="subTitle" idx="1"/>
          </p:nvPr>
        </p:nvSpPr>
        <p:spPr>
          <a:xfrm>
            <a:off x="2148425" y="301936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937"/>
        <p:cNvGrpSpPr/>
        <p:nvPr/>
      </p:nvGrpSpPr>
      <p:grpSpPr>
        <a:xfrm>
          <a:off x="0" y="0"/>
          <a:ext cx="0" cy="0"/>
          <a:chOff x="0" y="0"/>
          <a:chExt cx="0" cy="0"/>
        </a:xfrm>
      </p:grpSpPr>
      <p:pic>
        <p:nvPicPr>
          <p:cNvPr id="938" name="Google Shape;938;p83"/>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939" name="Google Shape;939;p83"/>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940" name="Google Shape;940;p83"/>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941" name="Google Shape;941;p83"/>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942" name="Google Shape;942;p83"/>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943" name="Google Shape;943;p83"/>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944" name="Google Shape;944;p83"/>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945" name="Google Shape;945;p83"/>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83"/>
          <p:cNvSpPr txBox="1">
            <a:spLocks noGrp="1"/>
          </p:cNvSpPr>
          <p:nvPr>
            <p:ph type="title"/>
          </p:nvPr>
        </p:nvSpPr>
        <p:spPr>
          <a:xfrm>
            <a:off x="4571975" y="870109"/>
            <a:ext cx="3858900" cy="1060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47" name="Google Shape;947;p83"/>
          <p:cNvSpPr txBox="1">
            <a:spLocks noGrp="1"/>
          </p:cNvSpPr>
          <p:nvPr>
            <p:ph type="subTitle" idx="1"/>
          </p:nvPr>
        </p:nvSpPr>
        <p:spPr>
          <a:xfrm>
            <a:off x="4572158" y="1930909"/>
            <a:ext cx="3858900" cy="10803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48"/>
        <p:cNvGrpSpPr/>
        <p:nvPr/>
      </p:nvGrpSpPr>
      <p:grpSpPr>
        <a:xfrm>
          <a:off x="0" y="0"/>
          <a:ext cx="0" cy="0"/>
          <a:chOff x="0" y="0"/>
          <a:chExt cx="0" cy="0"/>
        </a:xfrm>
      </p:grpSpPr>
      <p:pic>
        <p:nvPicPr>
          <p:cNvPr id="949" name="Google Shape;949;p84"/>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950" name="Google Shape;950;p84"/>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951" name="Google Shape;951;p84"/>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952" name="Google Shape;952;p84"/>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953" name="Google Shape;953;p84"/>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954" name="Google Shape;954;p84"/>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955" name="Google Shape;955;p84"/>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956" name="Google Shape;956;p84"/>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84"/>
          <p:cNvSpPr txBox="1">
            <a:spLocks noGrp="1"/>
          </p:cNvSpPr>
          <p:nvPr>
            <p:ph type="subTitle" idx="1"/>
          </p:nvPr>
        </p:nvSpPr>
        <p:spPr>
          <a:xfrm>
            <a:off x="4909763" y="2904625"/>
            <a:ext cx="2666700" cy="1199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58" name="Google Shape;958;p84"/>
          <p:cNvSpPr txBox="1">
            <a:spLocks noGrp="1"/>
          </p:cNvSpPr>
          <p:nvPr>
            <p:ph type="subTitle" idx="2"/>
          </p:nvPr>
        </p:nvSpPr>
        <p:spPr>
          <a:xfrm>
            <a:off x="1567550" y="2904625"/>
            <a:ext cx="2666700" cy="1199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59" name="Google Shape;959;p84"/>
          <p:cNvSpPr txBox="1">
            <a:spLocks noGrp="1"/>
          </p:cNvSpPr>
          <p:nvPr>
            <p:ph type="subTitle" idx="3"/>
          </p:nvPr>
        </p:nvSpPr>
        <p:spPr>
          <a:xfrm>
            <a:off x="1567561" y="2498125"/>
            <a:ext cx="2666700" cy="5589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0" name="Google Shape;960;p84"/>
          <p:cNvSpPr txBox="1">
            <a:spLocks noGrp="1"/>
          </p:cNvSpPr>
          <p:nvPr>
            <p:ph type="subTitle" idx="4"/>
          </p:nvPr>
        </p:nvSpPr>
        <p:spPr>
          <a:xfrm>
            <a:off x="4909777" y="2498125"/>
            <a:ext cx="2666700" cy="5589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1" name="Google Shape;961;p84"/>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4">
  <p:cSld name="TITLE_AND_BODY_2">
    <p:spTree>
      <p:nvGrpSpPr>
        <p:cNvPr id="1" name="Shape 962"/>
        <p:cNvGrpSpPr/>
        <p:nvPr/>
      </p:nvGrpSpPr>
      <p:grpSpPr>
        <a:xfrm>
          <a:off x="0" y="0"/>
          <a:ext cx="0" cy="0"/>
          <a:chOff x="0" y="0"/>
          <a:chExt cx="0" cy="0"/>
        </a:xfrm>
      </p:grpSpPr>
      <p:pic>
        <p:nvPicPr>
          <p:cNvPr id="963" name="Google Shape;963;p85"/>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964" name="Google Shape;964;p85"/>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965" name="Google Shape;965;p85"/>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966" name="Google Shape;966;p85"/>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967" name="Google Shape;967;p85"/>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968" name="Google Shape;968;p85"/>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969" name="Google Shape;969;p85"/>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970" name="Google Shape;970;p85"/>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85"/>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72" name="Google Shape;972;p85"/>
          <p:cNvSpPr txBox="1">
            <a:spLocks noGrp="1"/>
          </p:cNvSpPr>
          <p:nvPr>
            <p:ph type="body" idx="1"/>
          </p:nvPr>
        </p:nvSpPr>
        <p:spPr>
          <a:xfrm>
            <a:off x="720000" y="1139539"/>
            <a:ext cx="7704000" cy="3388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Mukta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73"/>
        <p:cNvGrpSpPr/>
        <p:nvPr/>
      </p:nvGrpSpPr>
      <p:grpSpPr>
        <a:xfrm>
          <a:off x="0" y="0"/>
          <a:ext cx="0" cy="0"/>
          <a:chOff x="0" y="0"/>
          <a:chExt cx="0" cy="0"/>
        </a:xfrm>
      </p:grpSpPr>
      <p:pic>
        <p:nvPicPr>
          <p:cNvPr id="974" name="Google Shape;974;p86"/>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975" name="Google Shape;975;p86"/>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976" name="Google Shape;976;p86"/>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977" name="Google Shape;977;p86"/>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978" name="Google Shape;978;p86"/>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979" name="Google Shape;979;p86"/>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980" name="Google Shape;980;p86"/>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981" name="Google Shape;981;p86"/>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86"/>
          <p:cNvSpPr txBox="1">
            <a:spLocks noGrp="1"/>
          </p:cNvSpPr>
          <p:nvPr>
            <p:ph type="subTitle" idx="1"/>
          </p:nvPr>
        </p:nvSpPr>
        <p:spPr>
          <a:xfrm>
            <a:off x="4648137" y="1439250"/>
            <a:ext cx="3514200" cy="190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83" name="Google Shape;983;p86"/>
          <p:cNvSpPr txBox="1">
            <a:spLocks noGrp="1"/>
          </p:cNvSpPr>
          <p:nvPr>
            <p:ph type="subTitle" idx="2"/>
          </p:nvPr>
        </p:nvSpPr>
        <p:spPr>
          <a:xfrm>
            <a:off x="981663" y="1439250"/>
            <a:ext cx="3514200" cy="190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84" name="Google Shape;984;p86"/>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85"/>
        <p:cNvGrpSpPr/>
        <p:nvPr/>
      </p:nvGrpSpPr>
      <p:grpSpPr>
        <a:xfrm>
          <a:off x="0" y="0"/>
          <a:ext cx="0" cy="0"/>
          <a:chOff x="0" y="0"/>
          <a:chExt cx="0" cy="0"/>
        </a:xfrm>
      </p:grpSpPr>
      <p:pic>
        <p:nvPicPr>
          <p:cNvPr id="986" name="Google Shape;986;p87"/>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987" name="Google Shape;987;p87"/>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988" name="Google Shape;988;p87"/>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989" name="Google Shape;989;p87"/>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990" name="Google Shape;990;p87"/>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991" name="Google Shape;991;p87"/>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992" name="Google Shape;992;p87"/>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993" name="Google Shape;993;p87"/>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87"/>
          <p:cNvSpPr txBox="1">
            <a:spLocks noGrp="1"/>
          </p:cNvSpPr>
          <p:nvPr>
            <p:ph type="subTitle" idx="1"/>
          </p:nvPr>
        </p:nvSpPr>
        <p:spPr>
          <a:xfrm>
            <a:off x="881225" y="2916201"/>
            <a:ext cx="2288100" cy="896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95" name="Google Shape;995;p87"/>
          <p:cNvSpPr txBox="1">
            <a:spLocks noGrp="1"/>
          </p:cNvSpPr>
          <p:nvPr>
            <p:ph type="subTitle" idx="2"/>
          </p:nvPr>
        </p:nvSpPr>
        <p:spPr>
          <a:xfrm>
            <a:off x="3427950" y="2916201"/>
            <a:ext cx="2288100" cy="896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96" name="Google Shape;996;p87"/>
          <p:cNvSpPr txBox="1">
            <a:spLocks noGrp="1"/>
          </p:cNvSpPr>
          <p:nvPr>
            <p:ph type="subTitle" idx="3"/>
          </p:nvPr>
        </p:nvSpPr>
        <p:spPr>
          <a:xfrm>
            <a:off x="5974675" y="2916201"/>
            <a:ext cx="2288100" cy="896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97" name="Google Shape;997;p87"/>
          <p:cNvSpPr txBox="1">
            <a:spLocks noGrp="1"/>
          </p:cNvSpPr>
          <p:nvPr>
            <p:ph type="subTitle" idx="4"/>
          </p:nvPr>
        </p:nvSpPr>
        <p:spPr>
          <a:xfrm>
            <a:off x="881225" y="2449000"/>
            <a:ext cx="2288100" cy="54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8" name="Google Shape;998;p87"/>
          <p:cNvSpPr txBox="1">
            <a:spLocks noGrp="1"/>
          </p:cNvSpPr>
          <p:nvPr>
            <p:ph type="subTitle" idx="5"/>
          </p:nvPr>
        </p:nvSpPr>
        <p:spPr>
          <a:xfrm>
            <a:off x="3427954" y="2449000"/>
            <a:ext cx="2288100" cy="54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9" name="Google Shape;999;p87"/>
          <p:cNvSpPr txBox="1">
            <a:spLocks noGrp="1"/>
          </p:cNvSpPr>
          <p:nvPr>
            <p:ph type="subTitle" idx="6"/>
          </p:nvPr>
        </p:nvSpPr>
        <p:spPr>
          <a:xfrm>
            <a:off x="5974675" y="2449000"/>
            <a:ext cx="2288100" cy="54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0" name="Google Shape;1000;p87"/>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01"/>
        <p:cNvGrpSpPr/>
        <p:nvPr/>
      </p:nvGrpSpPr>
      <p:grpSpPr>
        <a:xfrm>
          <a:off x="0" y="0"/>
          <a:ext cx="0" cy="0"/>
          <a:chOff x="0" y="0"/>
          <a:chExt cx="0" cy="0"/>
        </a:xfrm>
      </p:grpSpPr>
      <p:pic>
        <p:nvPicPr>
          <p:cNvPr id="1002" name="Google Shape;1002;p88"/>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003" name="Google Shape;1003;p88"/>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004" name="Google Shape;1004;p88"/>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005" name="Google Shape;1005;p88"/>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006" name="Google Shape;1006;p88"/>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007" name="Google Shape;1007;p88"/>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008" name="Google Shape;1008;p88"/>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009" name="Google Shape;1009;p88"/>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88"/>
          <p:cNvSpPr txBox="1">
            <a:spLocks noGrp="1"/>
          </p:cNvSpPr>
          <p:nvPr>
            <p:ph type="subTitle" idx="1"/>
          </p:nvPr>
        </p:nvSpPr>
        <p:spPr>
          <a:xfrm>
            <a:off x="2173150" y="2071500"/>
            <a:ext cx="20325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11" name="Google Shape;1011;p88"/>
          <p:cNvSpPr txBox="1">
            <a:spLocks noGrp="1"/>
          </p:cNvSpPr>
          <p:nvPr>
            <p:ph type="subTitle" idx="2"/>
          </p:nvPr>
        </p:nvSpPr>
        <p:spPr>
          <a:xfrm>
            <a:off x="5423154" y="2071500"/>
            <a:ext cx="20325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12" name="Google Shape;1012;p88"/>
          <p:cNvSpPr txBox="1">
            <a:spLocks noGrp="1"/>
          </p:cNvSpPr>
          <p:nvPr>
            <p:ph type="subTitle" idx="3"/>
          </p:nvPr>
        </p:nvSpPr>
        <p:spPr>
          <a:xfrm>
            <a:off x="2173150" y="3485775"/>
            <a:ext cx="20325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13" name="Google Shape;1013;p88"/>
          <p:cNvSpPr txBox="1">
            <a:spLocks noGrp="1"/>
          </p:cNvSpPr>
          <p:nvPr>
            <p:ph type="subTitle" idx="4"/>
          </p:nvPr>
        </p:nvSpPr>
        <p:spPr>
          <a:xfrm>
            <a:off x="5423154" y="3485775"/>
            <a:ext cx="20325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14" name="Google Shape;1014;p88"/>
          <p:cNvSpPr txBox="1">
            <a:spLocks noGrp="1"/>
          </p:cNvSpPr>
          <p:nvPr>
            <p:ph type="subTitle" idx="5"/>
          </p:nvPr>
        </p:nvSpPr>
        <p:spPr>
          <a:xfrm>
            <a:off x="2173150" y="1642100"/>
            <a:ext cx="20325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5" name="Google Shape;1015;p88"/>
          <p:cNvSpPr txBox="1">
            <a:spLocks noGrp="1"/>
          </p:cNvSpPr>
          <p:nvPr>
            <p:ph type="subTitle" idx="6"/>
          </p:nvPr>
        </p:nvSpPr>
        <p:spPr>
          <a:xfrm>
            <a:off x="2173150" y="3056475"/>
            <a:ext cx="20325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6" name="Google Shape;1016;p88"/>
          <p:cNvSpPr txBox="1">
            <a:spLocks noGrp="1"/>
          </p:cNvSpPr>
          <p:nvPr>
            <p:ph type="subTitle" idx="7"/>
          </p:nvPr>
        </p:nvSpPr>
        <p:spPr>
          <a:xfrm>
            <a:off x="5423150" y="1642100"/>
            <a:ext cx="20325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7" name="Google Shape;1017;p88"/>
          <p:cNvSpPr txBox="1">
            <a:spLocks noGrp="1"/>
          </p:cNvSpPr>
          <p:nvPr>
            <p:ph type="subTitle" idx="8"/>
          </p:nvPr>
        </p:nvSpPr>
        <p:spPr>
          <a:xfrm>
            <a:off x="5423150" y="3056475"/>
            <a:ext cx="2032500" cy="505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8" name="Google Shape;1018;p88"/>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19"/>
        <p:cNvGrpSpPr/>
        <p:nvPr/>
      </p:nvGrpSpPr>
      <p:grpSpPr>
        <a:xfrm>
          <a:off x="0" y="0"/>
          <a:ext cx="0" cy="0"/>
          <a:chOff x="0" y="0"/>
          <a:chExt cx="0" cy="0"/>
        </a:xfrm>
      </p:grpSpPr>
      <p:pic>
        <p:nvPicPr>
          <p:cNvPr id="1020" name="Google Shape;1020;p89"/>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021" name="Google Shape;1021;p89"/>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022" name="Google Shape;1022;p89"/>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023" name="Google Shape;1023;p89"/>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024" name="Google Shape;1024;p89"/>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025" name="Google Shape;1025;p89"/>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026" name="Google Shape;1026;p89"/>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027" name="Google Shape;1027;p89"/>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89"/>
          <p:cNvSpPr txBox="1">
            <a:spLocks noGrp="1"/>
          </p:cNvSpPr>
          <p:nvPr>
            <p:ph type="subTitle" idx="1"/>
          </p:nvPr>
        </p:nvSpPr>
        <p:spPr>
          <a:xfrm>
            <a:off x="1156066" y="1920601"/>
            <a:ext cx="20049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29" name="Google Shape;1029;p89"/>
          <p:cNvSpPr txBox="1">
            <a:spLocks noGrp="1"/>
          </p:cNvSpPr>
          <p:nvPr>
            <p:ph type="subTitle" idx="2"/>
          </p:nvPr>
        </p:nvSpPr>
        <p:spPr>
          <a:xfrm>
            <a:off x="3571066" y="1920601"/>
            <a:ext cx="20049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30" name="Google Shape;1030;p89"/>
          <p:cNvSpPr txBox="1">
            <a:spLocks noGrp="1"/>
          </p:cNvSpPr>
          <p:nvPr>
            <p:ph type="subTitle" idx="3"/>
          </p:nvPr>
        </p:nvSpPr>
        <p:spPr>
          <a:xfrm>
            <a:off x="1156066" y="3350825"/>
            <a:ext cx="20049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31" name="Google Shape;1031;p89"/>
          <p:cNvSpPr txBox="1">
            <a:spLocks noGrp="1"/>
          </p:cNvSpPr>
          <p:nvPr>
            <p:ph type="subTitle" idx="4"/>
          </p:nvPr>
        </p:nvSpPr>
        <p:spPr>
          <a:xfrm>
            <a:off x="3571066" y="3350825"/>
            <a:ext cx="20049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32" name="Google Shape;1032;p89"/>
          <p:cNvSpPr txBox="1">
            <a:spLocks noGrp="1"/>
          </p:cNvSpPr>
          <p:nvPr>
            <p:ph type="subTitle" idx="5"/>
          </p:nvPr>
        </p:nvSpPr>
        <p:spPr>
          <a:xfrm>
            <a:off x="5990834" y="1920601"/>
            <a:ext cx="19971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33" name="Google Shape;1033;p89"/>
          <p:cNvSpPr txBox="1">
            <a:spLocks noGrp="1"/>
          </p:cNvSpPr>
          <p:nvPr>
            <p:ph type="subTitle" idx="6"/>
          </p:nvPr>
        </p:nvSpPr>
        <p:spPr>
          <a:xfrm>
            <a:off x="5990834" y="3350825"/>
            <a:ext cx="19971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34" name="Google Shape;1034;p89"/>
          <p:cNvSpPr txBox="1">
            <a:spLocks noGrp="1"/>
          </p:cNvSpPr>
          <p:nvPr>
            <p:ph type="subTitle" idx="7"/>
          </p:nvPr>
        </p:nvSpPr>
        <p:spPr>
          <a:xfrm>
            <a:off x="1160003" y="1504200"/>
            <a:ext cx="19974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5" name="Google Shape;1035;p89"/>
          <p:cNvSpPr txBox="1">
            <a:spLocks noGrp="1"/>
          </p:cNvSpPr>
          <p:nvPr>
            <p:ph type="subTitle" idx="8"/>
          </p:nvPr>
        </p:nvSpPr>
        <p:spPr>
          <a:xfrm>
            <a:off x="3575003" y="1504200"/>
            <a:ext cx="19971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6" name="Google Shape;1036;p89"/>
          <p:cNvSpPr txBox="1">
            <a:spLocks noGrp="1"/>
          </p:cNvSpPr>
          <p:nvPr>
            <p:ph type="subTitle" idx="9"/>
          </p:nvPr>
        </p:nvSpPr>
        <p:spPr>
          <a:xfrm>
            <a:off x="5994756" y="1504200"/>
            <a:ext cx="19890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7" name="Google Shape;1037;p89"/>
          <p:cNvSpPr txBox="1">
            <a:spLocks noGrp="1"/>
          </p:cNvSpPr>
          <p:nvPr>
            <p:ph type="subTitle" idx="13"/>
          </p:nvPr>
        </p:nvSpPr>
        <p:spPr>
          <a:xfrm>
            <a:off x="1160003" y="2934400"/>
            <a:ext cx="19974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8" name="Google Shape;1038;p89"/>
          <p:cNvSpPr txBox="1">
            <a:spLocks noGrp="1"/>
          </p:cNvSpPr>
          <p:nvPr>
            <p:ph type="subTitle" idx="14"/>
          </p:nvPr>
        </p:nvSpPr>
        <p:spPr>
          <a:xfrm>
            <a:off x="3575003" y="2934400"/>
            <a:ext cx="19971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9" name="Google Shape;1039;p89"/>
          <p:cNvSpPr txBox="1">
            <a:spLocks noGrp="1"/>
          </p:cNvSpPr>
          <p:nvPr>
            <p:ph type="subTitle" idx="15"/>
          </p:nvPr>
        </p:nvSpPr>
        <p:spPr>
          <a:xfrm>
            <a:off x="5994756" y="2934400"/>
            <a:ext cx="19890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40" name="Google Shape;1040;p89"/>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Five columns">
  <p:cSld name="CUSTOM_7_1">
    <p:spTree>
      <p:nvGrpSpPr>
        <p:cNvPr id="1" name="Shape 1041"/>
        <p:cNvGrpSpPr/>
        <p:nvPr/>
      </p:nvGrpSpPr>
      <p:grpSpPr>
        <a:xfrm>
          <a:off x="0" y="0"/>
          <a:ext cx="0" cy="0"/>
          <a:chOff x="0" y="0"/>
          <a:chExt cx="0" cy="0"/>
        </a:xfrm>
      </p:grpSpPr>
      <p:pic>
        <p:nvPicPr>
          <p:cNvPr id="1042" name="Google Shape;1042;p90"/>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043" name="Google Shape;1043;p90"/>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044" name="Google Shape;1044;p90"/>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045" name="Google Shape;1045;p90"/>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046" name="Google Shape;1046;p90"/>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047" name="Google Shape;1047;p90"/>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048" name="Google Shape;1048;p90"/>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049" name="Google Shape;1049;p90"/>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90"/>
          <p:cNvSpPr txBox="1">
            <a:spLocks noGrp="1"/>
          </p:cNvSpPr>
          <p:nvPr>
            <p:ph type="subTitle" idx="1"/>
          </p:nvPr>
        </p:nvSpPr>
        <p:spPr>
          <a:xfrm>
            <a:off x="1024800" y="1920601"/>
            <a:ext cx="22644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51" name="Google Shape;1051;p90"/>
          <p:cNvSpPr txBox="1">
            <a:spLocks noGrp="1"/>
          </p:cNvSpPr>
          <p:nvPr>
            <p:ph type="subTitle" idx="2"/>
          </p:nvPr>
        </p:nvSpPr>
        <p:spPr>
          <a:xfrm>
            <a:off x="3435300" y="1920601"/>
            <a:ext cx="22734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52" name="Google Shape;1052;p90"/>
          <p:cNvSpPr txBox="1">
            <a:spLocks noGrp="1"/>
          </p:cNvSpPr>
          <p:nvPr>
            <p:ph type="subTitle" idx="3"/>
          </p:nvPr>
        </p:nvSpPr>
        <p:spPr>
          <a:xfrm>
            <a:off x="2230050" y="3274625"/>
            <a:ext cx="22644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53" name="Google Shape;1053;p90"/>
          <p:cNvSpPr txBox="1">
            <a:spLocks noGrp="1"/>
          </p:cNvSpPr>
          <p:nvPr>
            <p:ph type="subTitle" idx="4"/>
          </p:nvPr>
        </p:nvSpPr>
        <p:spPr>
          <a:xfrm>
            <a:off x="4640550" y="3274625"/>
            <a:ext cx="22734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54" name="Google Shape;1054;p90"/>
          <p:cNvSpPr txBox="1">
            <a:spLocks noGrp="1"/>
          </p:cNvSpPr>
          <p:nvPr>
            <p:ph type="subTitle" idx="5"/>
          </p:nvPr>
        </p:nvSpPr>
        <p:spPr>
          <a:xfrm>
            <a:off x="5836500" y="1920601"/>
            <a:ext cx="22827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55" name="Google Shape;1055;p90"/>
          <p:cNvSpPr txBox="1">
            <a:spLocks noGrp="1"/>
          </p:cNvSpPr>
          <p:nvPr>
            <p:ph type="subTitle" idx="6"/>
          </p:nvPr>
        </p:nvSpPr>
        <p:spPr>
          <a:xfrm>
            <a:off x="1029247" y="1504200"/>
            <a:ext cx="22557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6" name="Google Shape;1056;p90"/>
          <p:cNvSpPr txBox="1">
            <a:spLocks noGrp="1"/>
          </p:cNvSpPr>
          <p:nvPr>
            <p:ph type="subTitle" idx="7"/>
          </p:nvPr>
        </p:nvSpPr>
        <p:spPr>
          <a:xfrm>
            <a:off x="3439764" y="1504200"/>
            <a:ext cx="22644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7" name="Google Shape;1057;p90"/>
          <p:cNvSpPr txBox="1">
            <a:spLocks noGrp="1"/>
          </p:cNvSpPr>
          <p:nvPr>
            <p:ph type="subTitle" idx="8"/>
          </p:nvPr>
        </p:nvSpPr>
        <p:spPr>
          <a:xfrm>
            <a:off x="5840982" y="1504200"/>
            <a:ext cx="22734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8" name="Google Shape;1058;p90"/>
          <p:cNvSpPr txBox="1">
            <a:spLocks noGrp="1"/>
          </p:cNvSpPr>
          <p:nvPr>
            <p:ph type="subTitle" idx="9"/>
          </p:nvPr>
        </p:nvSpPr>
        <p:spPr>
          <a:xfrm>
            <a:off x="2234497" y="2858200"/>
            <a:ext cx="22557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9" name="Google Shape;1059;p90"/>
          <p:cNvSpPr txBox="1">
            <a:spLocks noGrp="1"/>
          </p:cNvSpPr>
          <p:nvPr>
            <p:ph type="subTitle" idx="13"/>
          </p:nvPr>
        </p:nvSpPr>
        <p:spPr>
          <a:xfrm>
            <a:off x="4645014" y="2858200"/>
            <a:ext cx="2264400" cy="4926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60" name="Google Shape;1060;p90"/>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61"/>
        <p:cNvGrpSpPr/>
        <p:nvPr/>
      </p:nvGrpSpPr>
      <p:grpSpPr>
        <a:xfrm>
          <a:off x="0" y="0"/>
          <a:ext cx="0" cy="0"/>
          <a:chOff x="0" y="0"/>
          <a:chExt cx="0" cy="0"/>
        </a:xfrm>
      </p:grpSpPr>
      <p:pic>
        <p:nvPicPr>
          <p:cNvPr id="1062" name="Google Shape;1062;p91"/>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063" name="Google Shape;1063;p91"/>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064" name="Google Shape;1064;p91"/>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065" name="Google Shape;1065;p91"/>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066" name="Google Shape;1066;p91"/>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067" name="Google Shape;1067;p91"/>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068" name="Google Shape;1068;p91"/>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069" name="Google Shape;1069;p91"/>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91"/>
          <p:cNvSpPr txBox="1">
            <a:spLocks noGrp="1"/>
          </p:cNvSpPr>
          <p:nvPr>
            <p:ph type="title"/>
          </p:nvPr>
        </p:nvSpPr>
        <p:spPr>
          <a:xfrm>
            <a:off x="2223600" y="628312"/>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71" name="Google Shape;1071;p91"/>
          <p:cNvSpPr txBox="1">
            <a:spLocks noGrp="1"/>
          </p:cNvSpPr>
          <p:nvPr>
            <p:ph type="subTitle" idx="1"/>
          </p:nvPr>
        </p:nvSpPr>
        <p:spPr>
          <a:xfrm>
            <a:off x="2223600" y="1364276"/>
            <a:ext cx="4696800" cy="598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72" name="Google Shape;1072;p91"/>
          <p:cNvSpPr txBox="1">
            <a:spLocks noGrp="1"/>
          </p:cNvSpPr>
          <p:nvPr>
            <p:ph type="title" idx="2"/>
          </p:nvPr>
        </p:nvSpPr>
        <p:spPr>
          <a:xfrm>
            <a:off x="2223600" y="1904368"/>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73" name="Google Shape;1073;p91"/>
          <p:cNvSpPr txBox="1">
            <a:spLocks noGrp="1"/>
          </p:cNvSpPr>
          <p:nvPr>
            <p:ph type="subTitle" idx="3"/>
          </p:nvPr>
        </p:nvSpPr>
        <p:spPr>
          <a:xfrm>
            <a:off x="2223600" y="2640332"/>
            <a:ext cx="4696800" cy="598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74" name="Google Shape;1074;p91"/>
          <p:cNvSpPr txBox="1">
            <a:spLocks noGrp="1"/>
          </p:cNvSpPr>
          <p:nvPr>
            <p:ph type="title" idx="4"/>
          </p:nvPr>
        </p:nvSpPr>
        <p:spPr>
          <a:xfrm>
            <a:off x="2223600" y="3180424"/>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75" name="Google Shape;1075;p91"/>
          <p:cNvSpPr txBox="1">
            <a:spLocks noGrp="1"/>
          </p:cNvSpPr>
          <p:nvPr>
            <p:ph type="subTitle" idx="5"/>
          </p:nvPr>
        </p:nvSpPr>
        <p:spPr>
          <a:xfrm>
            <a:off x="2223600" y="3916388"/>
            <a:ext cx="4696800" cy="598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076"/>
        <p:cNvGrpSpPr/>
        <p:nvPr/>
      </p:nvGrpSpPr>
      <p:grpSpPr>
        <a:xfrm>
          <a:off x="0" y="0"/>
          <a:ext cx="0" cy="0"/>
          <a:chOff x="0" y="0"/>
          <a:chExt cx="0" cy="0"/>
        </a:xfrm>
      </p:grpSpPr>
      <p:pic>
        <p:nvPicPr>
          <p:cNvPr id="1077" name="Google Shape;1077;p92"/>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078" name="Google Shape;1078;p92"/>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079" name="Google Shape;1079;p92"/>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080" name="Google Shape;1080;p92"/>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081" name="Google Shape;1081;p92"/>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082" name="Google Shape;1082;p92"/>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083" name="Google Shape;1083;p92"/>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084" name="Google Shape;1084;p92"/>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92"/>
          <p:cNvSpPr txBox="1">
            <a:spLocks noGrp="1"/>
          </p:cNvSpPr>
          <p:nvPr>
            <p:ph type="title"/>
          </p:nvPr>
        </p:nvSpPr>
        <p:spPr>
          <a:xfrm>
            <a:off x="1185150" y="2114550"/>
            <a:ext cx="13989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86" name="Google Shape;1086;p92"/>
          <p:cNvSpPr txBox="1">
            <a:spLocks noGrp="1"/>
          </p:cNvSpPr>
          <p:nvPr>
            <p:ph type="subTitle" idx="1"/>
          </p:nvPr>
        </p:nvSpPr>
        <p:spPr>
          <a:xfrm>
            <a:off x="893025" y="3248175"/>
            <a:ext cx="19821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087" name="Google Shape;1087;p92"/>
          <p:cNvSpPr txBox="1">
            <a:spLocks noGrp="1"/>
          </p:cNvSpPr>
          <p:nvPr>
            <p:ph type="title" idx="2"/>
          </p:nvPr>
        </p:nvSpPr>
        <p:spPr>
          <a:xfrm>
            <a:off x="3873100" y="2114550"/>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88" name="Google Shape;1088;p92"/>
          <p:cNvSpPr txBox="1">
            <a:spLocks noGrp="1"/>
          </p:cNvSpPr>
          <p:nvPr>
            <p:ph type="subTitle" idx="3"/>
          </p:nvPr>
        </p:nvSpPr>
        <p:spPr>
          <a:xfrm>
            <a:off x="3580988" y="3248175"/>
            <a:ext cx="19821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089" name="Google Shape;1089;p92"/>
          <p:cNvSpPr txBox="1">
            <a:spLocks noGrp="1"/>
          </p:cNvSpPr>
          <p:nvPr>
            <p:ph type="title" idx="4"/>
          </p:nvPr>
        </p:nvSpPr>
        <p:spPr>
          <a:xfrm>
            <a:off x="6561150" y="2114550"/>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90" name="Google Shape;1090;p92"/>
          <p:cNvSpPr txBox="1">
            <a:spLocks noGrp="1"/>
          </p:cNvSpPr>
          <p:nvPr>
            <p:ph type="subTitle" idx="5"/>
          </p:nvPr>
        </p:nvSpPr>
        <p:spPr>
          <a:xfrm>
            <a:off x="6268950" y="3248175"/>
            <a:ext cx="19821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091" name="Google Shape;1091;p92"/>
          <p:cNvSpPr txBox="1">
            <a:spLocks noGrp="1"/>
          </p:cNvSpPr>
          <p:nvPr>
            <p:ph type="title" idx="6"/>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10"/>
          <p:cNvSpPr>
            <a:spLocks noGrp="1"/>
          </p:cNvSpPr>
          <p:nvPr>
            <p:ph type="pic" idx="2"/>
          </p:nvPr>
        </p:nvSpPr>
        <p:spPr>
          <a:xfrm>
            <a:off x="0" y="-13725"/>
            <a:ext cx="9150900" cy="5184600"/>
          </a:xfrm>
          <a:prstGeom prst="rect">
            <a:avLst/>
          </a:prstGeom>
          <a:noFill/>
          <a:ln>
            <a:noFill/>
          </a:ln>
        </p:spPr>
      </p:sp>
      <p:sp>
        <p:nvSpPr>
          <p:cNvPr id="97" name="Google Shape;97;p10"/>
          <p:cNvSpPr txBox="1">
            <a:spLocks noGrp="1"/>
          </p:cNvSpPr>
          <p:nvPr>
            <p:ph type="title"/>
          </p:nvPr>
        </p:nvSpPr>
        <p:spPr>
          <a:xfrm>
            <a:off x="1015425" y="4014450"/>
            <a:ext cx="7113300" cy="572700"/>
          </a:xfrm>
          <a:prstGeom prst="rect">
            <a:avLst/>
          </a:prstGeom>
          <a:solidFill>
            <a:schemeClr val="dk2"/>
          </a:solidFill>
          <a:ln>
            <a:noFill/>
          </a:ln>
        </p:spPr>
        <p:txBody>
          <a:bodyPr spcFirstLastPara="1" wrap="square" lIns="91425" tIns="91425" rIns="91425" bIns="91425" anchor="t" anchorCtr="0">
            <a:noAutofit/>
          </a:bodyPr>
          <a:lstStyle>
            <a:lvl1pPr lvl="0" algn="ctr" rtl="0">
              <a:spcBef>
                <a:spcPts val="0"/>
              </a:spcBef>
              <a:spcAft>
                <a:spcPts val="0"/>
              </a:spcAft>
              <a:buSzPts val="3500"/>
              <a:buNone/>
              <a:defRPr sz="2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92"/>
        <p:cNvGrpSpPr/>
        <p:nvPr/>
      </p:nvGrpSpPr>
      <p:grpSpPr>
        <a:xfrm>
          <a:off x="0" y="0"/>
          <a:ext cx="0" cy="0"/>
          <a:chOff x="0" y="0"/>
          <a:chExt cx="0" cy="0"/>
        </a:xfrm>
      </p:grpSpPr>
      <p:pic>
        <p:nvPicPr>
          <p:cNvPr id="1093" name="Google Shape;1093;p93"/>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094" name="Google Shape;1094;p93"/>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095" name="Google Shape;1095;p93"/>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096" name="Google Shape;1096;p93"/>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097" name="Google Shape;1097;p93"/>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098" name="Google Shape;1098;p93"/>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099" name="Google Shape;1099;p93"/>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100" name="Google Shape;1100;p93"/>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93"/>
          <p:cNvSpPr txBox="1">
            <a:spLocks noGrp="1"/>
          </p:cNvSpPr>
          <p:nvPr>
            <p:ph type="title"/>
          </p:nvPr>
        </p:nvSpPr>
        <p:spPr>
          <a:xfrm>
            <a:off x="2347938" y="677525"/>
            <a:ext cx="4448100" cy="105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102" name="Google Shape;1102;p93"/>
          <p:cNvSpPr txBox="1">
            <a:spLocks noGrp="1"/>
          </p:cNvSpPr>
          <p:nvPr>
            <p:ph type="subTitle" idx="1"/>
          </p:nvPr>
        </p:nvSpPr>
        <p:spPr>
          <a:xfrm>
            <a:off x="2347900" y="1841450"/>
            <a:ext cx="4448100" cy="1058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03" name="Google Shape;1103;p93"/>
          <p:cNvSpPr txBox="1"/>
          <p:nvPr/>
        </p:nvSpPr>
        <p:spPr>
          <a:xfrm>
            <a:off x="2099100" y="3764350"/>
            <a:ext cx="4945800" cy="55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Mukta"/>
                <a:ea typeface="Mukta"/>
                <a:cs typeface="Mukta"/>
                <a:sym typeface="Mukta"/>
              </a:rPr>
              <a:t>CREDITS:</a:t>
            </a:r>
            <a:r>
              <a:rPr lang="en" sz="1200" b="0" i="0" u="none" strike="noStrike" cap="none">
                <a:solidFill>
                  <a:schemeClr val="dk1"/>
                </a:solidFill>
                <a:latin typeface="Mukta"/>
                <a:ea typeface="Mukta"/>
                <a:cs typeface="Mukta"/>
                <a:sym typeface="Mukta"/>
              </a:rPr>
              <a:t> This presentation template was created by </a:t>
            </a:r>
            <a:r>
              <a:rPr lang="en" sz="1200" b="1" i="0" u="none" strike="noStrike" cap="none">
                <a:solidFill>
                  <a:schemeClr val="hlink"/>
                </a:solidFill>
                <a:uFill>
                  <a:noFill/>
                </a:uFill>
                <a:latin typeface="Mukta"/>
                <a:ea typeface="Mukta"/>
                <a:cs typeface="Mukta"/>
                <a:sym typeface="Mukta"/>
                <a:hlinkClick r:id="rId3"/>
              </a:rPr>
              <a:t>Slidesgo</a:t>
            </a:r>
            <a:r>
              <a:rPr lang="en" sz="1200" b="0" i="0" u="none" strike="noStrike" cap="none">
                <a:solidFill>
                  <a:schemeClr val="dk1"/>
                </a:solidFill>
                <a:latin typeface="Mukta"/>
                <a:ea typeface="Mukta"/>
                <a:cs typeface="Mukta"/>
                <a:sym typeface="Mukta"/>
              </a:rPr>
              <a:t>, and includes icons by </a:t>
            </a:r>
            <a:r>
              <a:rPr lang="en" sz="1200" b="1" i="0" u="none" strike="noStrike" cap="none">
                <a:solidFill>
                  <a:schemeClr val="dk1"/>
                </a:solidFill>
                <a:uFill>
                  <a:noFill/>
                </a:uFill>
                <a:latin typeface="Mukta"/>
                <a:ea typeface="Mukta"/>
                <a:cs typeface="Mukta"/>
                <a:sym typeface="Mukta"/>
                <a:hlinkClick r:id="rId4">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Mukta"/>
                <a:ea typeface="Mukta"/>
                <a:cs typeface="Mukta"/>
                <a:sym typeface="Mukta"/>
              </a:rPr>
              <a:t>, and infographics &amp; images by </a:t>
            </a:r>
            <a:r>
              <a:rPr lang="en" sz="1200" b="1" i="0" u="none" strike="noStrike" cap="none">
                <a:solidFill>
                  <a:schemeClr val="dk1"/>
                </a:solidFill>
                <a:uFill>
                  <a:noFill/>
                </a:uFill>
                <a:latin typeface="Mukta"/>
                <a:ea typeface="Mukta"/>
                <a:cs typeface="Mukta"/>
                <a:sym typeface="Mukta"/>
                <a:hlinkClick r:id="rId5">
                  <a:extLst>
                    <a:ext uri="{A12FA001-AC4F-418D-AE19-62706E023703}">
                      <ahyp:hlinkClr xmlns:ahyp="http://schemas.microsoft.com/office/drawing/2018/hyperlinkcolor" val="tx"/>
                    </a:ext>
                  </a:extLst>
                </a:hlinkClick>
              </a:rPr>
              <a:t>Freepik</a:t>
            </a:r>
            <a:r>
              <a:rPr lang="en" sz="1200" b="0" i="0" u="sng" strike="noStrike" cap="none">
                <a:solidFill>
                  <a:schemeClr val="dk1"/>
                </a:solidFill>
                <a:latin typeface="Mukta"/>
                <a:ea typeface="Mukta"/>
                <a:cs typeface="Mukta"/>
                <a:sym typeface="Mukta"/>
              </a:rPr>
              <a:t> </a:t>
            </a:r>
            <a:endParaRPr sz="1200" b="1" i="0" u="sng" strike="noStrike" cap="none">
              <a:solidFill>
                <a:schemeClr val="dk1"/>
              </a:solidFill>
              <a:latin typeface="Mukta"/>
              <a:ea typeface="Mukta"/>
              <a:cs typeface="Mukta"/>
              <a:sym typeface="Mukta"/>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04"/>
        <p:cNvGrpSpPr/>
        <p:nvPr/>
      </p:nvGrpSpPr>
      <p:grpSpPr>
        <a:xfrm>
          <a:off x="0" y="0"/>
          <a:ext cx="0" cy="0"/>
          <a:chOff x="0" y="0"/>
          <a:chExt cx="0" cy="0"/>
        </a:xfrm>
      </p:grpSpPr>
      <p:pic>
        <p:nvPicPr>
          <p:cNvPr id="1105" name="Google Shape;1105;p94"/>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106" name="Google Shape;1106;p94"/>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107" name="Google Shape;1107;p94"/>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108" name="Google Shape;1108;p94"/>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109" name="Google Shape;1109;p94"/>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110" name="Google Shape;1110;p94"/>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111" name="Google Shape;1111;p94"/>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12"/>
        <p:cNvGrpSpPr/>
        <p:nvPr/>
      </p:nvGrpSpPr>
      <p:grpSpPr>
        <a:xfrm>
          <a:off x="0" y="0"/>
          <a:ext cx="0" cy="0"/>
          <a:chOff x="0" y="0"/>
          <a:chExt cx="0" cy="0"/>
        </a:xfrm>
      </p:grpSpPr>
      <p:pic>
        <p:nvPicPr>
          <p:cNvPr id="1113" name="Google Shape;1113;p95"/>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114" name="Google Shape;1114;p95"/>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115" name="Google Shape;1115;p95"/>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116" name="Google Shape;1116;p95"/>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117" name="Google Shape;1117;p95"/>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118" name="Google Shape;1118;p95"/>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119" name="Google Shape;1119;p95"/>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120" name="Google Shape;1120;p95"/>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24"/>
        <p:cNvGrpSpPr/>
        <p:nvPr/>
      </p:nvGrpSpPr>
      <p:grpSpPr>
        <a:xfrm>
          <a:off x="0" y="0"/>
          <a:ext cx="0" cy="0"/>
          <a:chOff x="0" y="0"/>
          <a:chExt cx="0" cy="0"/>
        </a:xfrm>
      </p:grpSpPr>
      <p:pic>
        <p:nvPicPr>
          <p:cNvPr id="1125" name="Google Shape;1125;p97"/>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126" name="Google Shape;1126;p97"/>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127" name="Google Shape;1127;p97"/>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128" name="Google Shape;1128;p97"/>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129" name="Google Shape;1129;p97"/>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130" name="Google Shape;1130;p97"/>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131" name="Google Shape;1131;p97"/>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132" name="Google Shape;1132;p97"/>
          <p:cNvSpPr txBox="1">
            <a:spLocks noGrp="1"/>
          </p:cNvSpPr>
          <p:nvPr>
            <p:ph type="ctrTitle"/>
          </p:nvPr>
        </p:nvSpPr>
        <p:spPr>
          <a:xfrm>
            <a:off x="941825" y="1326901"/>
            <a:ext cx="6784200" cy="2066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7200">
                <a:latin typeface="Raleway"/>
                <a:ea typeface="Raleway"/>
                <a:cs typeface="Raleway"/>
                <a:sym typeface="Raleway"/>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33" name="Google Shape;1133;p97"/>
          <p:cNvSpPr txBox="1">
            <a:spLocks noGrp="1"/>
          </p:cNvSpPr>
          <p:nvPr>
            <p:ph type="subTitle" idx="1"/>
          </p:nvPr>
        </p:nvSpPr>
        <p:spPr>
          <a:xfrm>
            <a:off x="941825" y="3393599"/>
            <a:ext cx="6784200" cy="42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Inter Medium"/>
                <a:ea typeface="Inter Medium"/>
                <a:cs typeface="Inter Medium"/>
                <a:sym typeface="Inter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4"/>
        <p:cNvGrpSpPr/>
        <p:nvPr/>
      </p:nvGrpSpPr>
      <p:grpSpPr>
        <a:xfrm>
          <a:off x="0" y="0"/>
          <a:ext cx="0" cy="0"/>
          <a:chOff x="0" y="0"/>
          <a:chExt cx="0" cy="0"/>
        </a:xfrm>
      </p:grpSpPr>
      <p:pic>
        <p:nvPicPr>
          <p:cNvPr id="1135" name="Google Shape;1135;p98"/>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136" name="Google Shape;1136;p98"/>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137" name="Google Shape;1137;p98"/>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138" name="Google Shape;1138;p98"/>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139" name="Google Shape;1139;p98"/>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140" name="Google Shape;1140;p98"/>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141" name="Google Shape;1141;p98"/>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142" name="Google Shape;1142;p98"/>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98"/>
          <p:cNvSpPr txBox="1">
            <a:spLocks noGrp="1"/>
          </p:cNvSpPr>
          <p:nvPr>
            <p:ph type="subTitle" idx="1"/>
          </p:nvPr>
        </p:nvSpPr>
        <p:spPr>
          <a:xfrm>
            <a:off x="720000" y="1700300"/>
            <a:ext cx="4158300" cy="2298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
        <p:nvSpPr>
          <p:cNvPr id="1144" name="Google Shape;1144;p98"/>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145" name="Google Shape;1145;p98"/>
          <p:cNvSpPr>
            <a:spLocks noGrp="1"/>
          </p:cNvSpPr>
          <p:nvPr>
            <p:ph type="pic" idx="2"/>
          </p:nvPr>
        </p:nvSpPr>
        <p:spPr>
          <a:xfrm>
            <a:off x="5341200" y="1418600"/>
            <a:ext cx="2854200" cy="2861700"/>
          </a:xfrm>
          <a:prstGeom prst="roundRect">
            <a:avLst>
              <a:gd name="adj" fmla="val 12500"/>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46"/>
        <p:cNvGrpSpPr/>
        <p:nvPr/>
      </p:nvGrpSpPr>
      <p:grpSpPr>
        <a:xfrm>
          <a:off x="0" y="0"/>
          <a:ext cx="0" cy="0"/>
          <a:chOff x="0" y="0"/>
          <a:chExt cx="0" cy="0"/>
        </a:xfrm>
      </p:grpSpPr>
      <p:pic>
        <p:nvPicPr>
          <p:cNvPr id="1147" name="Google Shape;1147;p99"/>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148" name="Google Shape;1148;p99"/>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149" name="Google Shape;1149;p99"/>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150" name="Google Shape;1150;p99"/>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151" name="Google Shape;1151;p99"/>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152" name="Google Shape;1152;p99"/>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153" name="Google Shape;1153;p99"/>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154" name="Google Shape;1154;p99"/>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99"/>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156" name="Google Shape;1156;p99"/>
          <p:cNvSpPr txBox="1">
            <a:spLocks noGrp="1"/>
          </p:cNvSpPr>
          <p:nvPr>
            <p:ph type="body" idx="1"/>
          </p:nvPr>
        </p:nvSpPr>
        <p:spPr>
          <a:xfrm>
            <a:off x="720000" y="1215751"/>
            <a:ext cx="7704000" cy="3837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57"/>
        <p:cNvGrpSpPr/>
        <p:nvPr/>
      </p:nvGrpSpPr>
      <p:grpSpPr>
        <a:xfrm>
          <a:off x="0" y="0"/>
          <a:ext cx="0" cy="0"/>
          <a:chOff x="0" y="0"/>
          <a:chExt cx="0" cy="0"/>
        </a:xfrm>
      </p:grpSpPr>
      <p:pic>
        <p:nvPicPr>
          <p:cNvPr id="1158" name="Google Shape;1158;p100"/>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159" name="Google Shape;1159;p100"/>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160" name="Google Shape;1160;p100"/>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161" name="Google Shape;1161;p100"/>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162" name="Google Shape;1162;p100"/>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163" name="Google Shape;1163;p100"/>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164" name="Google Shape;1164;p100"/>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165" name="Google Shape;1165;p100"/>
          <p:cNvSpPr/>
          <p:nvPr/>
        </p:nvSpPr>
        <p:spPr>
          <a:xfrm>
            <a:off x="713225" y="1075400"/>
            <a:ext cx="7717500" cy="29931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00"/>
          <p:cNvSpPr txBox="1">
            <a:spLocks noGrp="1"/>
          </p:cNvSpPr>
          <p:nvPr>
            <p:ph type="title"/>
          </p:nvPr>
        </p:nvSpPr>
        <p:spPr>
          <a:xfrm>
            <a:off x="941825" y="2415150"/>
            <a:ext cx="6540900" cy="91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67" name="Google Shape;1167;p100"/>
          <p:cNvSpPr txBox="1">
            <a:spLocks noGrp="1"/>
          </p:cNvSpPr>
          <p:nvPr>
            <p:ph type="title" idx="2"/>
          </p:nvPr>
        </p:nvSpPr>
        <p:spPr>
          <a:xfrm>
            <a:off x="941825" y="1438950"/>
            <a:ext cx="1652100" cy="91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6000"/>
              <a:buNone/>
              <a:defRPr sz="6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168" name="Google Shape;1168;p100"/>
          <p:cNvSpPr txBox="1">
            <a:spLocks noGrp="1"/>
          </p:cNvSpPr>
          <p:nvPr>
            <p:ph type="subTitle" idx="1"/>
          </p:nvPr>
        </p:nvSpPr>
        <p:spPr>
          <a:xfrm>
            <a:off x="941825" y="3329550"/>
            <a:ext cx="65409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69"/>
        <p:cNvGrpSpPr/>
        <p:nvPr/>
      </p:nvGrpSpPr>
      <p:grpSpPr>
        <a:xfrm>
          <a:off x="0" y="0"/>
          <a:ext cx="0" cy="0"/>
          <a:chOff x="0" y="0"/>
          <a:chExt cx="0" cy="0"/>
        </a:xfrm>
      </p:grpSpPr>
      <p:pic>
        <p:nvPicPr>
          <p:cNvPr id="1170" name="Google Shape;1170;p101"/>
          <p:cNvPicPr preferRelativeResize="0"/>
          <p:nvPr/>
        </p:nvPicPr>
        <p:blipFill rotWithShape="1">
          <a:blip r:embed="rId2">
            <a:alphaModFix amt="41000"/>
          </a:blip>
          <a:srcRect l="7260" t="2705" r="8407" b="2714"/>
          <a:stretch/>
        </p:blipFill>
        <p:spPr>
          <a:xfrm rot="-8493668" flipH="1">
            <a:off x="5834933" y="-1059885"/>
            <a:ext cx="4063104" cy="2563049"/>
          </a:xfrm>
          <a:prstGeom prst="rect">
            <a:avLst/>
          </a:prstGeom>
          <a:noFill/>
          <a:ln>
            <a:noFill/>
          </a:ln>
        </p:spPr>
      </p:pic>
      <p:pic>
        <p:nvPicPr>
          <p:cNvPr id="1171" name="Google Shape;1171;p101"/>
          <p:cNvPicPr preferRelativeResize="0"/>
          <p:nvPr/>
        </p:nvPicPr>
        <p:blipFill rotWithShape="1">
          <a:blip r:embed="rId2">
            <a:alphaModFix amt="41000"/>
          </a:blip>
          <a:srcRect l="7260" t="2705" r="8407" b="2714"/>
          <a:stretch/>
        </p:blipFill>
        <p:spPr>
          <a:xfrm rot="-9602543" flipH="1">
            <a:off x="354617" y="1820566"/>
            <a:ext cx="4063103" cy="2563048"/>
          </a:xfrm>
          <a:prstGeom prst="rect">
            <a:avLst/>
          </a:prstGeom>
          <a:noFill/>
          <a:ln>
            <a:noFill/>
          </a:ln>
        </p:spPr>
      </p:pic>
      <p:pic>
        <p:nvPicPr>
          <p:cNvPr id="1172" name="Google Shape;1172;p101"/>
          <p:cNvPicPr preferRelativeResize="0"/>
          <p:nvPr/>
        </p:nvPicPr>
        <p:blipFill rotWithShape="1">
          <a:blip r:embed="rId2">
            <a:alphaModFix amt="41000"/>
          </a:blip>
          <a:srcRect l="7260" t="2705" r="8407" b="2714"/>
          <a:stretch/>
        </p:blipFill>
        <p:spPr>
          <a:xfrm rot="4052026" flipH="1">
            <a:off x="-1547872" y="3582313"/>
            <a:ext cx="4063106" cy="2563050"/>
          </a:xfrm>
          <a:prstGeom prst="rect">
            <a:avLst/>
          </a:prstGeom>
          <a:noFill/>
          <a:ln>
            <a:noFill/>
          </a:ln>
        </p:spPr>
      </p:pic>
      <p:pic>
        <p:nvPicPr>
          <p:cNvPr id="1173" name="Google Shape;1173;p101"/>
          <p:cNvPicPr preferRelativeResize="0"/>
          <p:nvPr/>
        </p:nvPicPr>
        <p:blipFill rotWithShape="1">
          <a:blip r:embed="rId2">
            <a:alphaModFix amt="41000"/>
          </a:blip>
          <a:srcRect l="7260" t="2705" r="8407" b="2714"/>
          <a:stretch/>
        </p:blipFill>
        <p:spPr>
          <a:xfrm rot="4052026" flipH="1">
            <a:off x="6624053" y="1494888"/>
            <a:ext cx="4063106" cy="2563050"/>
          </a:xfrm>
          <a:prstGeom prst="rect">
            <a:avLst/>
          </a:prstGeom>
          <a:noFill/>
          <a:ln>
            <a:noFill/>
          </a:ln>
        </p:spPr>
      </p:pic>
      <p:pic>
        <p:nvPicPr>
          <p:cNvPr id="1174" name="Google Shape;1174;p101"/>
          <p:cNvPicPr preferRelativeResize="0"/>
          <p:nvPr/>
        </p:nvPicPr>
        <p:blipFill rotWithShape="1">
          <a:blip r:embed="rId2">
            <a:alphaModFix amt="41000"/>
          </a:blip>
          <a:srcRect l="7260" t="2705" r="8407" b="2714"/>
          <a:stretch/>
        </p:blipFill>
        <p:spPr>
          <a:xfrm rot="544516" flipH="1">
            <a:off x="1247657" y="-840135"/>
            <a:ext cx="4063104" cy="2563048"/>
          </a:xfrm>
          <a:prstGeom prst="rect">
            <a:avLst/>
          </a:prstGeom>
          <a:noFill/>
          <a:ln>
            <a:noFill/>
          </a:ln>
        </p:spPr>
      </p:pic>
      <p:pic>
        <p:nvPicPr>
          <p:cNvPr id="1175" name="Google Shape;1175;p101"/>
          <p:cNvPicPr preferRelativeResize="0"/>
          <p:nvPr/>
        </p:nvPicPr>
        <p:blipFill rotWithShape="1">
          <a:blip r:embed="rId2">
            <a:alphaModFix amt="41000"/>
          </a:blip>
          <a:srcRect l="7260" t="2705" r="8407" b="2714"/>
          <a:stretch/>
        </p:blipFill>
        <p:spPr>
          <a:xfrm rot="1742365" flipH="1">
            <a:off x="4419557" y="3671164"/>
            <a:ext cx="4063101" cy="2563047"/>
          </a:xfrm>
          <a:prstGeom prst="rect">
            <a:avLst/>
          </a:prstGeom>
          <a:noFill/>
          <a:ln>
            <a:noFill/>
          </a:ln>
        </p:spPr>
      </p:pic>
      <p:pic>
        <p:nvPicPr>
          <p:cNvPr id="1176" name="Google Shape;1176;p101"/>
          <p:cNvPicPr preferRelativeResize="0"/>
          <p:nvPr/>
        </p:nvPicPr>
        <p:blipFill rotWithShape="1">
          <a:blip r:embed="rId2">
            <a:alphaModFix amt="41000"/>
          </a:blip>
          <a:srcRect l="7260" t="2705" r="8407" b="2714"/>
          <a:stretch/>
        </p:blipFill>
        <p:spPr>
          <a:xfrm rot="9017154" flipH="1">
            <a:off x="-2593741" y="525889"/>
            <a:ext cx="4063101" cy="2563048"/>
          </a:xfrm>
          <a:prstGeom prst="rect">
            <a:avLst/>
          </a:prstGeom>
          <a:noFill/>
          <a:ln>
            <a:noFill/>
          </a:ln>
        </p:spPr>
      </p:pic>
      <p:sp>
        <p:nvSpPr>
          <p:cNvPr id="1177" name="Google Shape;1177;p101"/>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101"/>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79"/>
        <p:cNvGrpSpPr/>
        <p:nvPr/>
      </p:nvGrpSpPr>
      <p:grpSpPr>
        <a:xfrm>
          <a:off x="0" y="0"/>
          <a:ext cx="0" cy="0"/>
          <a:chOff x="0" y="0"/>
          <a:chExt cx="0" cy="0"/>
        </a:xfrm>
      </p:grpSpPr>
      <p:pic>
        <p:nvPicPr>
          <p:cNvPr id="1180" name="Google Shape;1180;p102"/>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181" name="Google Shape;1181;p102"/>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182" name="Google Shape;1182;p102"/>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183" name="Google Shape;1183;p102"/>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184" name="Google Shape;1184;p102"/>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185" name="Google Shape;1185;p102"/>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186" name="Google Shape;1186;p102"/>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187" name="Google Shape;1187;p102"/>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102"/>
          <p:cNvSpPr txBox="1">
            <a:spLocks noGrp="1"/>
          </p:cNvSpPr>
          <p:nvPr>
            <p:ph type="subTitle" idx="1"/>
          </p:nvPr>
        </p:nvSpPr>
        <p:spPr>
          <a:xfrm>
            <a:off x="5055284" y="3695224"/>
            <a:ext cx="25056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89" name="Google Shape;1189;p102"/>
          <p:cNvSpPr txBox="1">
            <a:spLocks noGrp="1"/>
          </p:cNvSpPr>
          <p:nvPr>
            <p:ph type="subTitle" idx="2"/>
          </p:nvPr>
        </p:nvSpPr>
        <p:spPr>
          <a:xfrm>
            <a:off x="1583300" y="3695224"/>
            <a:ext cx="25056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90" name="Google Shape;1190;p102"/>
          <p:cNvSpPr txBox="1">
            <a:spLocks noGrp="1"/>
          </p:cNvSpPr>
          <p:nvPr>
            <p:ph type="subTitle" idx="3"/>
          </p:nvPr>
        </p:nvSpPr>
        <p:spPr>
          <a:xfrm>
            <a:off x="5055275" y="3198725"/>
            <a:ext cx="2505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1" name="Google Shape;1191;p102"/>
          <p:cNvSpPr txBox="1">
            <a:spLocks noGrp="1"/>
          </p:cNvSpPr>
          <p:nvPr>
            <p:ph type="subTitle" idx="4"/>
          </p:nvPr>
        </p:nvSpPr>
        <p:spPr>
          <a:xfrm>
            <a:off x="1583075" y="3198725"/>
            <a:ext cx="2505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Bebas Neue"/>
              <a:buNone/>
              <a:defRPr sz="2200" b="1">
                <a:solidFill>
                  <a:schemeClr val="dk1"/>
                </a:solidFill>
                <a:latin typeface="Raleway"/>
                <a:ea typeface="Raleway"/>
                <a:cs typeface="Raleway"/>
                <a:sym typeface="Raleway"/>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2" name="Google Shape;1192;p102"/>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93"/>
        <p:cNvGrpSpPr/>
        <p:nvPr/>
      </p:nvGrpSpPr>
      <p:grpSpPr>
        <a:xfrm>
          <a:off x="0" y="0"/>
          <a:ext cx="0" cy="0"/>
          <a:chOff x="0" y="0"/>
          <a:chExt cx="0" cy="0"/>
        </a:xfrm>
      </p:grpSpPr>
      <p:pic>
        <p:nvPicPr>
          <p:cNvPr id="1194" name="Google Shape;1194;p103"/>
          <p:cNvPicPr preferRelativeResize="0"/>
          <p:nvPr/>
        </p:nvPicPr>
        <p:blipFill rotWithShape="1">
          <a:blip r:embed="rId2">
            <a:alphaModFix amt="41000"/>
          </a:blip>
          <a:srcRect l="7260" t="2705" r="8407" b="2714"/>
          <a:stretch/>
        </p:blipFill>
        <p:spPr>
          <a:xfrm rot="8493668">
            <a:off x="-719657" y="-1059885"/>
            <a:ext cx="4063104" cy="2563049"/>
          </a:xfrm>
          <a:prstGeom prst="rect">
            <a:avLst/>
          </a:prstGeom>
          <a:noFill/>
          <a:ln>
            <a:noFill/>
          </a:ln>
        </p:spPr>
      </p:pic>
      <p:pic>
        <p:nvPicPr>
          <p:cNvPr id="1195" name="Google Shape;1195;p103"/>
          <p:cNvPicPr preferRelativeResize="0"/>
          <p:nvPr/>
        </p:nvPicPr>
        <p:blipFill rotWithShape="1">
          <a:blip r:embed="rId2">
            <a:alphaModFix amt="41000"/>
          </a:blip>
          <a:srcRect l="7260" t="2705" r="8407" b="2714"/>
          <a:stretch/>
        </p:blipFill>
        <p:spPr>
          <a:xfrm rot="9602543">
            <a:off x="4760659" y="1820566"/>
            <a:ext cx="4063103" cy="2563048"/>
          </a:xfrm>
          <a:prstGeom prst="rect">
            <a:avLst/>
          </a:prstGeom>
          <a:noFill/>
          <a:ln>
            <a:noFill/>
          </a:ln>
        </p:spPr>
      </p:pic>
      <p:pic>
        <p:nvPicPr>
          <p:cNvPr id="1196" name="Google Shape;1196;p103"/>
          <p:cNvPicPr preferRelativeResize="0"/>
          <p:nvPr/>
        </p:nvPicPr>
        <p:blipFill rotWithShape="1">
          <a:blip r:embed="rId2">
            <a:alphaModFix amt="41000"/>
          </a:blip>
          <a:srcRect l="7260" t="2705" r="8407" b="2714"/>
          <a:stretch/>
        </p:blipFill>
        <p:spPr>
          <a:xfrm rot="-4052026">
            <a:off x="6663144" y="3582313"/>
            <a:ext cx="4063106" cy="2563050"/>
          </a:xfrm>
          <a:prstGeom prst="rect">
            <a:avLst/>
          </a:prstGeom>
          <a:noFill/>
          <a:ln>
            <a:noFill/>
          </a:ln>
        </p:spPr>
      </p:pic>
      <p:pic>
        <p:nvPicPr>
          <p:cNvPr id="1197" name="Google Shape;1197;p103"/>
          <p:cNvPicPr preferRelativeResize="0"/>
          <p:nvPr/>
        </p:nvPicPr>
        <p:blipFill rotWithShape="1">
          <a:blip r:embed="rId2">
            <a:alphaModFix amt="41000"/>
          </a:blip>
          <a:srcRect l="7260" t="2705" r="8407" b="2714"/>
          <a:stretch/>
        </p:blipFill>
        <p:spPr>
          <a:xfrm rot="-4052026">
            <a:off x="-1508781" y="1494888"/>
            <a:ext cx="4063106" cy="2563050"/>
          </a:xfrm>
          <a:prstGeom prst="rect">
            <a:avLst/>
          </a:prstGeom>
          <a:noFill/>
          <a:ln>
            <a:noFill/>
          </a:ln>
        </p:spPr>
      </p:pic>
      <p:pic>
        <p:nvPicPr>
          <p:cNvPr id="1198" name="Google Shape;1198;p103"/>
          <p:cNvPicPr preferRelativeResize="0"/>
          <p:nvPr/>
        </p:nvPicPr>
        <p:blipFill rotWithShape="1">
          <a:blip r:embed="rId2">
            <a:alphaModFix amt="41000"/>
          </a:blip>
          <a:srcRect l="7260" t="2705" r="8407" b="2714"/>
          <a:stretch/>
        </p:blipFill>
        <p:spPr>
          <a:xfrm rot="-544516">
            <a:off x="3867619" y="-840135"/>
            <a:ext cx="4063104" cy="2563048"/>
          </a:xfrm>
          <a:prstGeom prst="rect">
            <a:avLst/>
          </a:prstGeom>
          <a:noFill/>
          <a:ln>
            <a:noFill/>
          </a:ln>
        </p:spPr>
      </p:pic>
      <p:pic>
        <p:nvPicPr>
          <p:cNvPr id="1199" name="Google Shape;1199;p103"/>
          <p:cNvPicPr preferRelativeResize="0"/>
          <p:nvPr/>
        </p:nvPicPr>
        <p:blipFill rotWithShape="1">
          <a:blip r:embed="rId2">
            <a:alphaModFix amt="41000"/>
          </a:blip>
          <a:srcRect l="7260" t="2705" r="8407" b="2714"/>
          <a:stretch/>
        </p:blipFill>
        <p:spPr>
          <a:xfrm rot="-1742365">
            <a:off x="695720" y="3671164"/>
            <a:ext cx="4063101" cy="2563047"/>
          </a:xfrm>
          <a:prstGeom prst="rect">
            <a:avLst/>
          </a:prstGeom>
          <a:noFill/>
          <a:ln>
            <a:noFill/>
          </a:ln>
        </p:spPr>
      </p:pic>
      <p:pic>
        <p:nvPicPr>
          <p:cNvPr id="1200" name="Google Shape;1200;p103"/>
          <p:cNvPicPr preferRelativeResize="0"/>
          <p:nvPr/>
        </p:nvPicPr>
        <p:blipFill rotWithShape="1">
          <a:blip r:embed="rId2">
            <a:alphaModFix amt="41000"/>
          </a:blip>
          <a:srcRect l="7260" t="2705" r="8407" b="2714"/>
          <a:stretch/>
        </p:blipFill>
        <p:spPr>
          <a:xfrm rot="-9017154">
            <a:off x="7709019" y="525889"/>
            <a:ext cx="4063101" cy="2563048"/>
          </a:xfrm>
          <a:prstGeom prst="rect">
            <a:avLst/>
          </a:prstGeom>
          <a:noFill/>
          <a:ln>
            <a:noFill/>
          </a:ln>
        </p:spPr>
      </p:pic>
      <p:sp>
        <p:nvSpPr>
          <p:cNvPr id="1201" name="Google Shape;1201;p103"/>
          <p:cNvSpPr/>
          <p:nvPr/>
        </p:nvSpPr>
        <p:spPr>
          <a:xfrm>
            <a:off x="307850" y="343500"/>
            <a:ext cx="8502600" cy="4456800"/>
          </a:xfrm>
          <a:prstGeom prst="roundRect">
            <a:avLst>
              <a:gd name="adj" fmla="val 7434"/>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03"/>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4.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2624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marL="914400" lvl="1"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2pPr>
            <a:lvl3pPr marL="1371600" lvl="2"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3pPr>
            <a:lvl4pPr marL="1828800" lvl="3"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4pPr>
            <a:lvl5pPr marL="2286000" lvl="4"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5pPr>
            <a:lvl6pPr marL="2743200" lvl="5"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6pPr>
            <a:lvl7pPr marL="3200400" lvl="6"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7pPr>
            <a:lvl8pPr marL="3657600" lvl="7"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8pPr>
            <a:lvl9pPr marL="4114800" lvl="8"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80"/>
        <p:cNvGrpSpPr/>
        <p:nvPr/>
      </p:nvGrpSpPr>
      <p:grpSpPr>
        <a:xfrm>
          <a:off x="0" y="0"/>
          <a:ext cx="0" cy="0"/>
          <a:chOff x="0" y="0"/>
          <a:chExt cx="0" cy="0"/>
        </a:xfrm>
      </p:grpSpPr>
      <p:sp>
        <p:nvSpPr>
          <p:cNvPr id="381" name="Google Shape;381;p3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1pPr>
            <a:lvl2pPr lvl="1">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382" name="Google Shape;382;p33"/>
          <p:cNvSpPr txBox="1">
            <a:spLocks noGrp="1"/>
          </p:cNvSpPr>
          <p:nvPr>
            <p:ph type="body" idx="1"/>
          </p:nvPr>
        </p:nvSpPr>
        <p:spPr>
          <a:xfrm>
            <a:off x="713225" y="1152475"/>
            <a:ext cx="7717500" cy="2624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marL="914400" lvl="1"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2pPr>
            <a:lvl3pPr marL="1371600" lvl="2"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3pPr>
            <a:lvl4pPr marL="1828800" lvl="3"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4pPr>
            <a:lvl5pPr marL="2286000" lvl="4"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5pPr>
            <a:lvl6pPr marL="2743200" lvl="5"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6pPr>
            <a:lvl7pPr marL="3200400" lvl="6"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7pPr>
            <a:lvl8pPr marL="3657600" lvl="7"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8pPr>
            <a:lvl9pPr marL="4114800" lvl="8" indent="-317500">
              <a:lnSpc>
                <a:spcPct val="115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pos="2880">
          <p15:clr>
            <a:srgbClr val="EA4335"/>
          </p15:clr>
        </p15:guide>
        <p15:guide id="6" orient="horz" pos="16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5"/>
        <p:cNvGrpSpPr/>
        <p:nvPr/>
      </p:nvGrpSpPr>
      <p:grpSpPr>
        <a:xfrm>
          <a:off x="0" y="0"/>
          <a:ext cx="0" cy="0"/>
          <a:chOff x="0" y="0"/>
          <a:chExt cx="0" cy="0"/>
        </a:xfrm>
      </p:grpSpPr>
      <p:sp>
        <p:nvSpPr>
          <p:cNvPr id="756" name="Google Shape;756;p6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1pPr>
            <a:lvl2pPr marR="0" lvl="1"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endParaRPr/>
          </a:p>
        </p:txBody>
      </p:sp>
      <p:sp>
        <p:nvSpPr>
          <p:cNvPr id="757" name="Google Shape;757;p65"/>
          <p:cNvSpPr txBox="1">
            <a:spLocks noGrp="1"/>
          </p:cNvSpPr>
          <p:nvPr>
            <p:ph type="body" idx="1"/>
          </p:nvPr>
        </p:nvSpPr>
        <p:spPr>
          <a:xfrm>
            <a:off x="713225" y="1152475"/>
            <a:ext cx="7717500" cy="2624400"/>
          </a:xfrm>
          <a:prstGeom prst="rect">
            <a:avLst/>
          </a:prstGeom>
          <a:noFill/>
          <a:ln>
            <a:noFill/>
          </a:ln>
        </p:spPr>
        <p:txBody>
          <a:bodyPr spcFirstLastPara="1" wrap="square" lIns="91425" tIns="91425" rIns="91425" bIns="91425" anchor="t" anchorCtr="0">
            <a:noAutofit/>
          </a:bodyPr>
          <a:lstStyle>
            <a:lvl1pPr marL="457200" marR="0" lvl="0"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1pPr>
            <a:lvl2pPr marL="914400" marR="0" lvl="1"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2pPr>
            <a:lvl3pPr marL="1371600" marR="0" lvl="2"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3pPr>
            <a:lvl4pPr marL="1828800" marR="0" lvl="3"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4pPr>
            <a:lvl5pPr marL="2286000" marR="0" lvl="4"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5pPr>
            <a:lvl6pPr marL="2743200" marR="0" lvl="5"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6pPr>
            <a:lvl7pPr marL="3200400" marR="0" lvl="6"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7pPr>
            <a:lvl8pPr marL="3657600" marR="0" lvl="7"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8pPr>
            <a:lvl9pPr marL="4114800" marR="0" lvl="8"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9pPr>
          </a:lstStyle>
          <a:p>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pos="2880">
          <p15:clr>
            <a:srgbClr val="EA4335"/>
          </p15:clr>
        </p15:guide>
        <p15:guide id="6" orient="horz" pos="162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21"/>
        <p:cNvGrpSpPr/>
        <p:nvPr/>
      </p:nvGrpSpPr>
      <p:grpSpPr>
        <a:xfrm>
          <a:off x="0" y="0"/>
          <a:ext cx="0" cy="0"/>
          <a:chOff x="0" y="0"/>
          <a:chExt cx="0" cy="0"/>
        </a:xfrm>
      </p:grpSpPr>
      <p:sp>
        <p:nvSpPr>
          <p:cNvPr id="1122" name="Google Shape;1122;p9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500"/>
              <a:buFont typeface="Raleway"/>
              <a:buNone/>
              <a:defRPr sz="3500" b="1" i="0" u="none" strike="noStrike" cap="none">
                <a:solidFill>
                  <a:schemeClr val="dk1"/>
                </a:solidFill>
                <a:latin typeface="Raleway"/>
                <a:ea typeface="Raleway"/>
                <a:cs typeface="Raleway"/>
                <a:sym typeface="Raleway"/>
              </a:defRPr>
            </a:lvl1pPr>
            <a:lvl2pPr marR="0" lvl="1"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endParaRPr/>
          </a:p>
        </p:txBody>
      </p:sp>
      <p:sp>
        <p:nvSpPr>
          <p:cNvPr id="1123" name="Google Shape;1123;p96"/>
          <p:cNvSpPr txBox="1">
            <a:spLocks noGrp="1"/>
          </p:cNvSpPr>
          <p:nvPr>
            <p:ph type="body" idx="1"/>
          </p:nvPr>
        </p:nvSpPr>
        <p:spPr>
          <a:xfrm>
            <a:off x="713225" y="1152475"/>
            <a:ext cx="7717500" cy="2624400"/>
          </a:xfrm>
          <a:prstGeom prst="rect">
            <a:avLst/>
          </a:prstGeom>
          <a:noFill/>
          <a:ln>
            <a:noFill/>
          </a:ln>
        </p:spPr>
        <p:txBody>
          <a:bodyPr spcFirstLastPara="1" wrap="square" lIns="91425" tIns="91425" rIns="91425" bIns="91425" anchor="t" anchorCtr="0">
            <a:noAutofit/>
          </a:bodyPr>
          <a:lstStyle>
            <a:lvl1pPr marL="457200" marR="0" lvl="0"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1pPr>
            <a:lvl2pPr marL="914400" marR="0" lvl="1"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2pPr>
            <a:lvl3pPr marL="1371600" marR="0" lvl="2"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3pPr>
            <a:lvl4pPr marL="1828800" marR="0" lvl="3"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4pPr>
            <a:lvl5pPr marL="2286000" marR="0" lvl="4"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5pPr>
            <a:lvl6pPr marL="2743200" marR="0" lvl="5"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6pPr>
            <a:lvl7pPr marL="3200400" marR="0" lvl="6"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7pPr>
            <a:lvl8pPr marL="3657600" marR="0" lvl="7"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8pPr>
            <a:lvl9pPr marL="4114800" marR="0" lvl="8" indent="-317500" algn="l">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9pPr>
          </a:lstStyle>
          <a:p>
            <a:endParaRPr/>
          </a:p>
        </p:txBody>
      </p:sp>
    </p:spTree>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jpg"/><Relationship Id="rId12" Type="http://schemas.openxmlformats.org/officeDocument/2006/relationships/image" Target="../media/image56.jp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jpg"/><Relationship Id="rId10" Type="http://schemas.openxmlformats.org/officeDocument/2006/relationships/image" Target="../media/image54.png"/><Relationship Id="rId4" Type="http://schemas.openxmlformats.org/officeDocument/2006/relationships/image" Target="../media/image48.jp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slide" Target="slide40.xml"/><Relationship Id="rId13" Type="http://schemas.openxmlformats.org/officeDocument/2006/relationships/slide" Target="slide46.xml"/><Relationship Id="rId3" Type="http://schemas.openxmlformats.org/officeDocument/2006/relationships/slide" Target="slide35.xml"/><Relationship Id="rId7" Type="http://schemas.openxmlformats.org/officeDocument/2006/relationships/slide" Target="slide41.xml"/><Relationship Id="rId12" Type="http://schemas.openxmlformats.org/officeDocument/2006/relationships/slide" Target="slide45.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slide" Target="slide38.xml"/><Relationship Id="rId11" Type="http://schemas.openxmlformats.org/officeDocument/2006/relationships/slide" Target="slide44.xml"/><Relationship Id="rId5" Type="http://schemas.openxmlformats.org/officeDocument/2006/relationships/slide" Target="slide37.xml"/><Relationship Id="rId10" Type="http://schemas.openxmlformats.org/officeDocument/2006/relationships/slide" Target="slide43.xml"/><Relationship Id="rId4" Type="http://schemas.openxmlformats.org/officeDocument/2006/relationships/slide" Target="slide36.xml"/><Relationship Id="rId9" Type="http://schemas.openxmlformats.org/officeDocument/2006/relationships/slide" Target="slide4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slide" Target="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slide" Target="slide34.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slide" Target="slide34.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65.xm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slide" Target="slide34.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slide" Target="slide34.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95.xml"/><Relationship Id="rId5" Type="http://schemas.openxmlformats.org/officeDocument/2006/relationships/slide" Target="slide34.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65.xml"/><Relationship Id="rId6" Type="http://schemas.openxmlformats.org/officeDocument/2006/relationships/slide" Target="slide34.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44.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65.xml"/><Relationship Id="rId4" Type="http://schemas.openxmlformats.org/officeDocument/2006/relationships/slide" Target="slide34.xml"/></Relationships>
</file>

<file path=ppt/slides/_rels/slide4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27"/>
          <p:cNvSpPr/>
          <p:nvPr/>
        </p:nvSpPr>
        <p:spPr>
          <a:xfrm>
            <a:off x="713225" y="894000"/>
            <a:ext cx="7717500" cy="3355500"/>
          </a:xfrm>
          <a:prstGeom prst="roundRect">
            <a:avLst>
              <a:gd name="adj" fmla="val 743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27"/>
          <p:cNvSpPr txBox="1">
            <a:spLocks noGrp="1"/>
          </p:cNvSpPr>
          <p:nvPr>
            <p:ph type="subTitle" idx="1"/>
          </p:nvPr>
        </p:nvSpPr>
        <p:spPr>
          <a:xfrm>
            <a:off x="623400" y="3393599"/>
            <a:ext cx="6784200" cy="4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i="1"/>
              <a:t>Cutting Edge Precision without Cutting Nerves</a:t>
            </a:r>
            <a:endParaRPr sz="2100" i="1"/>
          </a:p>
        </p:txBody>
      </p:sp>
      <p:pic>
        <p:nvPicPr>
          <p:cNvPr id="1493" name="Google Shape;1493;p127"/>
          <p:cNvPicPr preferRelativeResize="0"/>
          <p:nvPr/>
        </p:nvPicPr>
        <p:blipFill rotWithShape="1">
          <a:blip r:embed="rId3">
            <a:alphaModFix/>
          </a:blip>
          <a:srcRect t="1149" b="1432"/>
          <a:stretch/>
        </p:blipFill>
        <p:spPr>
          <a:xfrm rot="1705763">
            <a:off x="-2269231" y="2941824"/>
            <a:ext cx="5033585" cy="2966705"/>
          </a:xfrm>
          <a:prstGeom prst="rect">
            <a:avLst/>
          </a:prstGeom>
          <a:noFill/>
          <a:ln>
            <a:noFill/>
          </a:ln>
        </p:spPr>
      </p:pic>
      <p:sp>
        <p:nvSpPr>
          <p:cNvPr id="1494" name="Google Shape;1494;p127"/>
          <p:cNvSpPr txBox="1"/>
          <p:nvPr/>
        </p:nvSpPr>
        <p:spPr>
          <a:xfrm>
            <a:off x="941825" y="1326901"/>
            <a:ext cx="6784200" cy="2066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7200" b="1">
                <a:solidFill>
                  <a:srgbClr val="3C3249"/>
                </a:solidFill>
                <a:latin typeface="Raleway"/>
                <a:ea typeface="Raleway"/>
                <a:cs typeface="Raleway"/>
                <a:sym typeface="Raleway"/>
              </a:rPr>
              <a:t>NeuroGuard</a:t>
            </a:r>
            <a:endParaRPr sz="7200" b="1">
              <a:solidFill>
                <a:srgbClr val="3C3249"/>
              </a:solidFill>
              <a:latin typeface="Raleway"/>
              <a:ea typeface="Raleway"/>
              <a:cs typeface="Raleway"/>
              <a:sym typeface="Raleway"/>
            </a:endParaRPr>
          </a:p>
          <a:p>
            <a:pPr marL="0" lvl="0" indent="0" algn="l" rtl="0">
              <a:spcBef>
                <a:spcPts val="0"/>
              </a:spcBef>
              <a:spcAft>
                <a:spcPts val="0"/>
              </a:spcAft>
              <a:buNone/>
            </a:pPr>
            <a:endParaRPr sz="1900" b="1">
              <a:solidFill>
                <a:srgbClr val="3C3249"/>
              </a:solidFill>
              <a:latin typeface="Raleway"/>
              <a:ea typeface="Raleway"/>
              <a:cs typeface="Raleway"/>
              <a:sym typeface="Raleway"/>
            </a:endParaRPr>
          </a:p>
        </p:txBody>
      </p:sp>
      <p:pic>
        <p:nvPicPr>
          <p:cNvPr id="1495" name="Google Shape;1495;p127" title="NeuroGuard_Logo_Final.png"/>
          <p:cNvPicPr preferRelativeResize="0"/>
          <p:nvPr/>
        </p:nvPicPr>
        <p:blipFill rotWithShape="1">
          <a:blip r:embed="rId4">
            <a:alphaModFix/>
          </a:blip>
          <a:srcRect l="78136" t="24217" r="5046" b="23078"/>
          <a:stretch/>
        </p:blipFill>
        <p:spPr>
          <a:xfrm>
            <a:off x="6915700" y="1153375"/>
            <a:ext cx="1155425" cy="1313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36"/>
          <p:cNvSpPr txBox="1">
            <a:spLocks noGrp="1"/>
          </p:cNvSpPr>
          <p:nvPr>
            <p:ph type="title"/>
          </p:nvPr>
        </p:nvSpPr>
        <p:spPr>
          <a:xfrm>
            <a:off x="720000" y="3878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Neuroguard Components</a:t>
            </a:r>
            <a:endParaRPr/>
          </a:p>
        </p:txBody>
      </p:sp>
      <p:sp>
        <p:nvSpPr>
          <p:cNvPr id="1588" name="Google Shape;1588;p136"/>
          <p:cNvSpPr txBox="1"/>
          <p:nvPr/>
        </p:nvSpPr>
        <p:spPr>
          <a:xfrm>
            <a:off x="3545625" y="3235700"/>
            <a:ext cx="2334000" cy="54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Mukta"/>
                <a:ea typeface="Mukta"/>
                <a:cs typeface="Mukta"/>
                <a:sym typeface="Mukta"/>
              </a:rPr>
              <a:t>3.</a:t>
            </a:r>
            <a:r>
              <a:rPr lang="en" sz="1400" b="0" i="0" u="none" strike="noStrike" cap="none">
                <a:solidFill>
                  <a:schemeClr val="dk1"/>
                </a:solidFill>
                <a:latin typeface="Mukta"/>
                <a:ea typeface="Mukta"/>
                <a:cs typeface="Mukta"/>
                <a:sym typeface="Mukta"/>
              </a:rPr>
              <a:t> Sensory nerve detection via distal electrode</a:t>
            </a:r>
            <a:endParaRPr sz="1400" b="0" i="0" u="none" strike="noStrike" cap="none">
              <a:solidFill>
                <a:schemeClr val="dk1"/>
              </a:solidFill>
              <a:latin typeface="Mukta"/>
              <a:ea typeface="Mukta"/>
              <a:cs typeface="Mukta"/>
              <a:sym typeface="Mukta"/>
            </a:endParaRPr>
          </a:p>
        </p:txBody>
      </p:sp>
      <p:sp>
        <p:nvSpPr>
          <p:cNvPr id="1589" name="Google Shape;1589;p136"/>
          <p:cNvSpPr txBox="1"/>
          <p:nvPr/>
        </p:nvSpPr>
        <p:spPr>
          <a:xfrm>
            <a:off x="713225" y="4057100"/>
            <a:ext cx="3282000" cy="54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Mukta"/>
                <a:ea typeface="Mukta"/>
                <a:cs typeface="Mukta"/>
                <a:sym typeface="Mukta"/>
              </a:rPr>
              <a:t>1. Stimulation during</a:t>
            </a:r>
            <a:r>
              <a:rPr lang="en">
                <a:solidFill>
                  <a:schemeClr val="dk1"/>
                </a:solidFill>
                <a:latin typeface="Mukta"/>
                <a:ea typeface="Mukta"/>
                <a:cs typeface="Mukta"/>
                <a:sym typeface="Mukta"/>
              </a:rPr>
              <a:t> </a:t>
            </a:r>
            <a:r>
              <a:rPr lang="en" sz="1400" b="0" i="0" u="none" strike="noStrike" cap="none">
                <a:solidFill>
                  <a:schemeClr val="dk1"/>
                </a:solidFill>
                <a:latin typeface="Mukta"/>
                <a:ea typeface="Mukta"/>
                <a:cs typeface="Mukta"/>
                <a:sym typeface="Mukta"/>
              </a:rPr>
              <a:t>duty cycle </a:t>
            </a:r>
            <a:endParaRPr sz="1400" b="0" i="0" u="none" strike="noStrike" cap="none">
              <a:solidFill>
                <a:schemeClr val="dk1"/>
              </a:solidFill>
              <a:latin typeface="Mukta"/>
              <a:ea typeface="Mukta"/>
              <a:cs typeface="Mukta"/>
              <a:sym typeface="Mukta"/>
            </a:endParaRPr>
          </a:p>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Mukta"/>
                <a:ea typeface="Mukta"/>
                <a:cs typeface="Mukta"/>
                <a:sym typeface="Mukta"/>
              </a:rPr>
              <a:t>2. Nerve-specific parameters</a:t>
            </a:r>
            <a:endParaRPr>
              <a:solidFill>
                <a:schemeClr val="dk1"/>
              </a:solidFill>
              <a:latin typeface="Mukta"/>
              <a:ea typeface="Mukta"/>
              <a:cs typeface="Mukta"/>
              <a:sym typeface="Mukta"/>
            </a:endParaRPr>
          </a:p>
        </p:txBody>
      </p:sp>
      <p:pic>
        <p:nvPicPr>
          <p:cNvPr id="1590" name="Google Shape;1590;p136"/>
          <p:cNvPicPr preferRelativeResize="0"/>
          <p:nvPr/>
        </p:nvPicPr>
        <p:blipFill rotWithShape="1">
          <a:blip r:embed="rId3">
            <a:alphaModFix/>
          </a:blip>
          <a:srcRect l="18372" t="57222" r="22494"/>
          <a:stretch/>
        </p:blipFill>
        <p:spPr>
          <a:xfrm>
            <a:off x="378425" y="964475"/>
            <a:ext cx="3087551" cy="3214551"/>
          </a:xfrm>
          <a:prstGeom prst="rect">
            <a:avLst/>
          </a:prstGeom>
          <a:noFill/>
          <a:ln>
            <a:noFill/>
          </a:ln>
        </p:spPr>
      </p:pic>
      <p:pic>
        <p:nvPicPr>
          <p:cNvPr id="1591" name="Google Shape;1591;p136"/>
          <p:cNvPicPr preferRelativeResize="0"/>
          <p:nvPr/>
        </p:nvPicPr>
        <p:blipFill rotWithShape="1">
          <a:blip r:embed="rId4">
            <a:alphaModFix/>
          </a:blip>
          <a:srcRect l="31929" t="16849" r="18242" b="12767"/>
          <a:stretch/>
        </p:blipFill>
        <p:spPr>
          <a:xfrm>
            <a:off x="5501600" y="810550"/>
            <a:ext cx="3432376" cy="3368476"/>
          </a:xfrm>
          <a:prstGeom prst="rect">
            <a:avLst/>
          </a:prstGeom>
          <a:noFill/>
          <a:ln>
            <a:noFill/>
          </a:ln>
        </p:spPr>
      </p:pic>
      <p:pic>
        <p:nvPicPr>
          <p:cNvPr id="1592" name="Google Shape;1592;p136"/>
          <p:cNvPicPr preferRelativeResize="0"/>
          <p:nvPr/>
        </p:nvPicPr>
        <p:blipFill rotWithShape="1">
          <a:blip r:embed="rId5">
            <a:alphaModFix/>
          </a:blip>
          <a:srcRect l="29593" t="6168" r="28888" b="58540"/>
          <a:stretch/>
        </p:blipFill>
        <p:spPr>
          <a:xfrm rot="295002">
            <a:off x="2958648" y="976158"/>
            <a:ext cx="2325253" cy="28446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37"/>
          <p:cNvSpPr txBox="1">
            <a:spLocks noGrp="1"/>
          </p:cNvSpPr>
          <p:nvPr>
            <p:ph type="title"/>
          </p:nvPr>
        </p:nvSpPr>
        <p:spPr>
          <a:xfrm>
            <a:off x="720000" y="386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Nerve Stimulation Modeling</a:t>
            </a:r>
            <a:endParaRPr/>
          </a:p>
        </p:txBody>
      </p:sp>
      <p:pic>
        <p:nvPicPr>
          <p:cNvPr id="1598" name="Google Shape;1598;p137"/>
          <p:cNvPicPr preferRelativeResize="0"/>
          <p:nvPr/>
        </p:nvPicPr>
        <p:blipFill>
          <a:blip r:embed="rId3">
            <a:alphaModFix/>
          </a:blip>
          <a:stretch>
            <a:fillRect/>
          </a:stretch>
        </p:blipFill>
        <p:spPr>
          <a:xfrm>
            <a:off x="432275" y="1561750"/>
            <a:ext cx="3150474" cy="1347575"/>
          </a:xfrm>
          <a:prstGeom prst="rect">
            <a:avLst/>
          </a:prstGeom>
          <a:noFill/>
          <a:ln w="9525" cap="flat" cmpd="sng">
            <a:solidFill>
              <a:schemeClr val="accent1"/>
            </a:solidFill>
            <a:prstDash val="solid"/>
            <a:round/>
            <a:headEnd type="none" w="sm" len="sm"/>
            <a:tailEnd type="none" w="sm" len="sm"/>
          </a:ln>
        </p:spPr>
      </p:pic>
      <p:sp>
        <p:nvSpPr>
          <p:cNvPr id="1599" name="Google Shape;1599;p137"/>
          <p:cNvSpPr txBox="1"/>
          <p:nvPr/>
        </p:nvSpPr>
        <p:spPr>
          <a:xfrm>
            <a:off x="458600" y="2999075"/>
            <a:ext cx="3229800" cy="352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Mukta"/>
              <a:buAutoNum type="arabicPeriod"/>
            </a:pPr>
            <a:r>
              <a:rPr lang="en">
                <a:solidFill>
                  <a:schemeClr val="dk1"/>
                </a:solidFill>
                <a:latin typeface="Mukta"/>
                <a:ea typeface="Mukta"/>
                <a:cs typeface="Mukta"/>
                <a:sym typeface="Mukta"/>
              </a:rPr>
              <a:t>Nerve fiber histology</a:t>
            </a:r>
            <a:endParaRPr>
              <a:solidFill>
                <a:schemeClr val="dk1"/>
              </a:solidFill>
              <a:latin typeface="Mukta"/>
              <a:ea typeface="Mukta"/>
              <a:cs typeface="Mukta"/>
              <a:sym typeface="Mukta"/>
            </a:endParaRPr>
          </a:p>
        </p:txBody>
      </p:sp>
      <p:pic>
        <p:nvPicPr>
          <p:cNvPr id="1600" name="Google Shape;1600;p137"/>
          <p:cNvPicPr preferRelativeResize="0"/>
          <p:nvPr/>
        </p:nvPicPr>
        <p:blipFill>
          <a:blip r:embed="rId4">
            <a:alphaModFix/>
          </a:blip>
          <a:stretch>
            <a:fillRect/>
          </a:stretch>
        </p:blipFill>
        <p:spPr>
          <a:xfrm>
            <a:off x="399450" y="3845600"/>
            <a:ext cx="858600" cy="85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4">
          <a:extLst>
            <a:ext uri="{FF2B5EF4-FFF2-40B4-BE49-F238E27FC236}">
              <a16:creationId xmlns:a16="http://schemas.microsoft.com/office/drawing/2014/main" id="{129E1A80-9C3B-903C-AD48-6054AFB8E5B8}"/>
            </a:ext>
          </a:extLst>
        </p:cNvPr>
        <p:cNvGrpSpPr/>
        <p:nvPr/>
      </p:nvGrpSpPr>
      <p:grpSpPr>
        <a:xfrm>
          <a:off x="0" y="0"/>
          <a:ext cx="0" cy="0"/>
          <a:chOff x="0" y="0"/>
          <a:chExt cx="0" cy="0"/>
        </a:xfrm>
      </p:grpSpPr>
      <p:sp>
        <p:nvSpPr>
          <p:cNvPr id="1615" name="Google Shape;1615;p139">
            <a:extLst>
              <a:ext uri="{FF2B5EF4-FFF2-40B4-BE49-F238E27FC236}">
                <a16:creationId xmlns:a16="http://schemas.microsoft.com/office/drawing/2014/main" id="{3B79B776-FA53-4DCB-E060-790F1887E6C9}"/>
              </a:ext>
            </a:extLst>
          </p:cNvPr>
          <p:cNvSpPr txBox="1">
            <a:spLocks noGrp="1"/>
          </p:cNvSpPr>
          <p:nvPr>
            <p:ph type="title"/>
          </p:nvPr>
        </p:nvSpPr>
        <p:spPr>
          <a:xfrm>
            <a:off x="720000" y="386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Nerve Stimulation Modeling</a:t>
            </a:r>
            <a:endParaRPr/>
          </a:p>
        </p:txBody>
      </p:sp>
      <p:pic>
        <p:nvPicPr>
          <p:cNvPr id="1617" name="Google Shape;1617;p139">
            <a:extLst>
              <a:ext uri="{FF2B5EF4-FFF2-40B4-BE49-F238E27FC236}">
                <a16:creationId xmlns:a16="http://schemas.microsoft.com/office/drawing/2014/main" id="{BA5C71EC-D5B2-ED39-DDBB-126AEB26BFAD}"/>
              </a:ext>
            </a:extLst>
          </p:cNvPr>
          <p:cNvPicPr preferRelativeResize="0"/>
          <p:nvPr/>
        </p:nvPicPr>
        <p:blipFill>
          <a:blip r:embed="rId3">
            <a:alphaModFix/>
          </a:blip>
          <a:stretch>
            <a:fillRect/>
          </a:stretch>
        </p:blipFill>
        <p:spPr>
          <a:xfrm>
            <a:off x="432275" y="1561750"/>
            <a:ext cx="3150474" cy="1347575"/>
          </a:xfrm>
          <a:prstGeom prst="rect">
            <a:avLst/>
          </a:prstGeom>
          <a:noFill/>
          <a:ln w="9525" cap="flat" cmpd="sng">
            <a:solidFill>
              <a:schemeClr val="accent1"/>
            </a:solidFill>
            <a:prstDash val="solid"/>
            <a:round/>
            <a:headEnd type="none" w="sm" len="sm"/>
            <a:tailEnd type="none" w="sm" len="sm"/>
          </a:ln>
        </p:spPr>
      </p:pic>
      <p:pic>
        <p:nvPicPr>
          <p:cNvPr id="1618" name="Google Shape;1618;p139">
            <a:extLst>
              <a:ext uri="{FF2B5EF4-FFF2-40B4-BE49-F238E27FC236}">
                <a16:creationId xmlns:a16="http://schemas.microsoft.com/office/drawing/2014/main" id="{4E293847-3A50-392E-66AF-EDC8B3C76671}"/>
              </a:ext>
            </a:extLst>
          </p:cNvPr>
          <p:cNvPicPr preferRelativeResize="0"/>
          <p:nvPr/>
        </p:nvPicPr>
        <p:blipFill>
          <a:blip r:embed="rId4">
            <a:alphaModFix/>
          </a:blip>
          <a:stretch>
            <a:fillRect/>
          </a:stretch>
        </p:blipFill>
        <p:spPr>
          <a:xfrm>
            <a:off x="3688450" y="1235675"/>
            <a:ext cx="2253426" cy="3098874"/>
          </a:xfrm>
          <a:prstGeom prst="rect">
            <a:avLst/>
          </a:prstGeom>
          <a:noFill/>
          <a:ln w="9525" cap="flat" cmpd="sng">
            <a:solidFill>
              <a:schemeClr val="accent1"/>
            </a:solidFill>
            <a:prstDash val="solid"/>
            <a:round/>
            <a:headEnd type="none" w="sm" len="sm"/>
            <a:tailEnd type="none" w="sm" len="sm"/>
          </a:ln>
        </p:spPr>
      </p:pic>
      <p:sp>
        <p:nvSpPr>
          <p:cNvPr id="1619" name="Google Shape;1619;p139">
            <a:extLst>
              <a:ext uri="{FF2B5EF4-FFF2-40B4-BE49-F238E27FC236}">
                <a16:creationId xmlns:a16="http://schemas.microsoft.com/office/drawing/2014/main" id="{F7E1D36B-2B16-3B36-E49D-E1833F8AA319}"/>
              </a:ext>
            </a:extLst>
          </p:cNvPr>
          <p:cNvSpPr txBox="1"/>
          <p:nvPr/>
        </p:nvSpPr>
        <p:spPr>
          <a:xfrm>
            <a:off x="458600" y="2999075"/>
            <a:ext cx="3229800" cy="352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Mukta"/>
              <a:buAutoNum type="arabicPeriod"/>
            </a:pPr>
            <a:r>
              <a:rPr lang="en">
                <a:solidFill>
                  <a:schemeClr val="dk1"/>
                </a:solidFill>
                <a:latin typeface="Mukta"/>
                <a:ea typeface="Mukta"/>
                <a:cs typeface="Mukta"/>
                <a:sym typeface="Mukta"/>
              </a:rPr>
              <a:t>Nerve fiber histology</a:t>
            </a:r>
            <a:endParaRPr>
              <a:solidFill>
                <a:schemeClr val="dk1"/>
              </a:solidFill>
              <a:latin typeface="Mukta"/>
              <a:ea typeface="Mukta"/>
              <a:cs typeface="Mukta"/>
              <a:sym typeface="Mukta"/>
            </a:endParaRPr>
          </a:p>
        </p:txBody>
      </p:sp>
      <p:sp>
        <p:nvSpPr>
          <p:cNvPr id="1620" name="Google Shape;1620;p139">
            <a:extLst>
              <a:ext uri="{FF2B5EF4-FFF2-40B4-BE49-F238E27FC236}">
                <a16:creationId xmlns:a16="http://schemas.microsoft.com/office/drawing/2014/main" id="{1E4F0302-7944-D2A9-8BD0-46A806296396}"/>
              </a:ext>
            </a:extLst>
          </p:cNvPr>
          <p:cNvSpPr txBox="1"/>
          <p:nvPr/>
        </p:nvSpPr>
        <p:spPr>
          <a:xfrm>
            <a:off x="3634924" y="4351400"/>
            <a:ext cx="2306951"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Mukta"/>
                <a:ea typeface="Mukta"/>
                <a:cs typeface="Mukta"/>
                <a:sym typeface="Mukta"/>
              </a:rPr>
              <a:t>2.        Electric field potential</a:t>
            </a:r>
            <a:endParaRPr dirty="0">
              <a:solidFill>
                <a:schemeClr val="dk1"/>
              </a:solidFill>
              <a:latin typeface="Mukta"/>
              <a:ea typeface="Mukta"/>
              <a:cs typeface="Mukta"/>
              <a:sym typeface="Mukta"/>
            </a:endParaRPr>
          </a:p>
        </p:txBody>
      </p:sp>
      <p:pic>
        <p:nvPicPr>
          <p:cNvPr id="1622" name="Google Shape;1622;p139">
            <a:extLst>
              <a:ext uri="{FF2B5EF4-FFF2-40B4-BE49-F238E27FC236}">
                <a16:creationId xmlns:a16="http://schemas.microsoft.com/office/drawing/2014/main" id="{3ECE6A64-0CD3-99A9-B70D-A2C9027B8E62}"/>
              </a:ext>
            </a:extLst>
          </p:cNvPr>
          <p:cNvPicPr preferRelativeResize="0"/>
          <p:nvPr/>
        </p:nvPicPr>
        <p:blipFill>
          <a:blip r:embed="rId5">
            <a:alphaModFix/>
          </a:blip>
          <a:stretch>
            <a:fillRect/>
          </a:stretch>
        </p:blipFill>
        <p:spPr>
          <a:xfrm>
            <a:off x="399450" y="3845600"/>
            <a:ext cx="858600" cy="858600"/>
          </a:xfrm>
          <a:prstGeom prst="rect">
            <a:avLst/>
          </a:prstGeom>
          <a:noFill/>
          <a:ln>
            <a:noFill/>
          </a:ln>
        </p:spPr>
      </p:pic>
    </p:spTree>
    <p:extLst>
      <p:ext uri="{BB962C8B-B14F-4D97-AF65-F5344CB8AC3E}">
        <p14:creationId xmlns:p14="http://schemas.microsoft.com/office/powerpoint/2010/main" val="30436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39"/>
          <p:cNvSpPr txBox="1">
            <a:spLocks noGrp="1"/>
          </p:cNvSpPr>
          <p:nvPr>
            <p:ph type="title"/>
          </p:nvPr>
        </p:nvSpPr>
        <p:spPr>
          <a:xfrm>
            <a:off x="720000" y="386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Nerve Stimulation Modeling</a:t>
            </a:r>
            <a:endParaRPr/>
          </a:p>
        </p:txBody>
      </p:sp>
      <p:pic>
        <p:nvPicPr>
          <p:cNvPr id="1616" name="Google Shape;1616;p139"/>
          <p:cNvPicPr preferRelativeResize="0"/>
          <p:nvPr/>
        </p:nvPicPr>
        <p:blipFill>
          <a:blip r:embed="rId3">
            <a:alphaModFix/>
          </a:blip>
          <a:stretch>
            <a:fillRect/>
          </a:stretch>
        </p:blipFill>
        <p:spPr>
          <a:xfrm>
            <a:off x="6047575" y="1111150"/>
            <a:ext cx="2628600" cy="3223399"/>
          </a:xfrm>
          <a:prstGeom prst="rect">
            <a:avLst/>
          </a:prstGeom>
          <a:noFill/>
          <a:ln w="9525" cap="flat" cmpd="sng">
            <a:solidFill>
              <a:schemeClr val="accent1"/>
            </a:solidFill>
            <a:prstDash val="solid"/>
            <a:round/>
            <a:headEnd type="none" w="sm" len="sm"/>
            <a:tailEnd type="none" w="sm" len="sm"/>
          </a:ln>
        </p:spPr>
      </p:pic>
      <p:pic>
        <p:nvPicPr>
          <p:cNvPr id="1617" name="Google Shape;1617;p139"/>
          <p:cNvPicPr preferRelativeResize="0"/>
          <p:nvPr/>
        </p:nvPicPr>
        <p:blipFill>
          <a:blip r:embed="rId4">
            <a:alphaModFix/>
          </a:blip>
          <a:stretch>
            <a:fillRect/>
          </a:stretch>
        </p:blipFill>
        <p:spPr>
          <a:xfrm>
            <a:off x="432275" y="1561750"/>
            <a:ext cx="3150474" cy="1347575"/>
          </a:xfrm>
          <a:prstGeom prst="rect">
            <a:avLst/>
          </a:prstGeom>
          <a:noFill/>
          <a:ln w="9525" cap="flat" cmpd="sng">
            <a:solidFill>
              <a:schemeClr val="accent1"/>
            </a:solidFill>
            <a:prstDash val="solid"/>
            <a:round/>
            <a:headEnd type="none" w="sm" len="sm"/>
            <a:tailEnd type="none" w="sm" len="sm"/>
          </a:ln>
        </p:spPr>
      </p:pic>
      <p:pic>
        <p:nvPicPr>
          <p:cNvPr id="1618" name="Google Shape;1618;p139"/>
          <p:cNvPicPr preferRelativeResize="0"/>
          <p:nvPr/>
        </p:nvPicPr>
        <p:blipFill>
          <a:blip r:embed="rId5">
            <a:alphaModFix/>
          </a:blip>
          <a:stretch>
            <a:fillRect/>
          </a:stretch>
        </p:blipFill>
        <p:spPr>
          <a:xfrm>
            <a:off x="3688450" y="1235675"/>
            <a:ext cx="2253426" cy="3098874"/>
          </a:xfrm>
          <a:prstGeom prst="rect">
            <a:avLst/>
          </a:prstGeom>
          <a:noFill/>
          <a:ln w="9525" cap="flat" cmpd="sng">
            <a:solidFill>
              <a:schemeClr val="accent1"/>
            </a:solidFill>
            <a:prstDash val="solid"/>
            <a:round/>
            <a:headEnd type="none" w="sm" len="sm"/>
            <a:tailEnd type="none" w="sm" len="sm"/>
          </a:ln>
        </p:spPr>
      </p:pic>
      <p:sp>
        <p:nvSpPr>
          <p:cNvPr id="1619" name="Google Shape;1619;p139"/>
          <p:cNvSpPr txBox="1"/>
          <p:nvPr/>
        </p:nvSpPr>
        <p:spPr>
          <a:xfrm>
            <a:off x="458600" y="2999075"/>
            <a:ext cx="3229800" cy="352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Mukta"/>
              <a:buAutoNum type="arabicPeriod"/>
            </a:pPr>
            <a:r>
              <a:rPr lang="en">
                <a:solidFill>
                  <a:schemeClr val="dk1"/>
                </a:solidFill>
                <a:latin typeface="Mukta"/>
                <a:ea typeface="Mukta"/>
                <a:cs typeface="Mukta"/>
                <a:sym typeface="Mukta"/>
              </a:rPr>
              <a:t>Nerve fiber histology</a:t>
            </a:r>
            <a:endParaRPr>
              <a:solidFill>
                <a:schemeClr val="dk1"/>
              </a:solidFill>
              <a:latin typeface="Mukta"/>
              <a:ea typeface="Mukta"/>
              <a:cs typeface="Mukta"/>
              <a:sym typeface="Mukta"/>
            </a:endParaRPr>
          </a:p>
        </p:txBody>
      </p:sp>
      <p:sp>
        <p:nvSpPr>
          <p:cNvPr id="1620" name="Google Shape;1620;p139"/>
          <p:cNvSpPr txBox="1"/>
          <p:nvPr/>
        </p:nvSpPr>
        <p:spPr>
          <a:xfrm>
            <a:off x="3634924" y="4351400"/>
            <a:ext cx="2306951"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Mukta"/>
                <a:ea typeface="Mukta"/>
                <a:cs typeface="Mukta"/>
                <a:sym typeface="Mukta"/>
              </a:rPr>
              <a:t>2.        Electric field potential</a:t>
            </a:r>
            <a:endParaRPr dirty="0">
              <a:solidFill>
                <a:schemeClr val="dk1"/>
              </a:solidFill>
              <a:latin typeface="Mukta"/>
              <a:ea typeface="Mukta"/>
              <a:cs typeface="Mukta"/>
              <a:sym typeface="Mukta"/>
            </a:endParaRPr>
          </a:p>
        </p:txBody>
      </p:sp>
      <p:sp>
        <p:nvSpPr>
          <p:cNvPr id="1621" name="Google Shape;1621;p139"/>
          <p:cNvSpPr txBox="1"/>
          <p:nvPr/>
        </p:nvSpPr>
        <p:spPr>
          <a:xfrm>
            <a:off x="6235225" y="4351400"/>
            <a:ext cx="22533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3.      Applying stimulation</a:t>
            </a:r>
            <a:endParaRPr>
              <a:solidFill>
                <a:schemeClr val="dk1"/>
              </a:solidFill>
              <a:latin typeface="Mukta"/>
              <a:ea typeface="Mukta"/>
              <a:cs typeface="Mukta"/>
              <a:sym typeface="Mukta"/>
            </a:endParaRPr>
          </a:p>
        </p:txBody>
      </p:sp>
      <p:pic>
        <p:nvPicPr>
          <p:cNvPr id="1622" name="Google Shape;1622;p139"/>
          <p:cNvPicPr preferRelativeResize="0"/>
          <p:nvPr/>
        </p:nvPicPr>
        <p:blipFill>
          <a:blip r:embed="rId6">
            <a:alphaModFix/>
          </a:blip>
          <a:stretch>
            <a:fillRect/>
          </a:stretch>
        </p:blipFill>
        <p:spPr>
          <a:xfrm>
            <a:off x="399450" y="3845600"/>
            <a:ext cx="858600" cy="858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140"/>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 Analysis</a:t>
            </a:r>
            <a:endParaRPr/>
          </a:p>
        </p:txBody>
      </p:sp>
      <p:graphicFrame>
        <p:nvGraphicFramePr>
          <p:cNvPr id="1628" name="Google Shape;1628;p140"/>
          <p:cNvGraphicFramePr/>
          <p:nvPr>
            <p:extLst>
              <p:ext uri="{D42A27DB-BD31-4B8C-83A1-F6EECF244321}">
                <p14:modId xmlns:p14="http://schemas.microsoft.com/office/powerpoint/2010/main" val="333387926"/>
              </p:ext>
            </p:extLst>
          </p:nvPr>
        </p:nvGraphicFramePr>
        <p:xfrm>
          <a:off x="531050" y="1716700"/>
          <a:ext cx="6709275" cy="2666880"/>
        </p:xfrm>
        <a:graphic>
          <a:graphicData uri="http://schemas.openxmlformats.org/drawingml/2006/table">
            <a:tbl>
              <a:tblPr>
                <a:noFill/>
                <a:tableStyleId>{5FF905CD-5E57-408E-8C5C-A4EE0B7E5D1D}</a:tableStyleId>
              </a:tblPr>
              <a:tblGrid>
                <a:gridCol w="1141250">
                  <a:extLst>
                    <a:ext uri="{9D8B030D-6E8A-4147-A177-3AD203B41FA5}">
                      <a16:colId xmlns:a16="http://schemas.microsoft.com/office/drawing/2014/main" val="20000"/>
                    </a:ext>
                  </a:extLst>
                </a:gridCol>
                <a:gridCol w="950325">
                  <a:extLst>
                    <a:ext uri="{9D8B030D-6E8A-4147-A177-3AD203B41FA5}">
                      <a16:colId xmlns:a16="http://schemas.microsoft.com/office/drawing/2014/main" val="20001"/>
                    </a:ext>
                  </a:extLst>
                </a:gridCol>
                <a:gridCol w="802750">
                  <a:extLst>
                    <a:ext uri="{9D8B030D-6E8A-4147-A177-3AD203B41FA5}">
                      <a16:colId xmlns:a16="http://schemas.microsoft.com/office/drawing/2014/main" val="20002"/>
                    </a:ext>
                  </a:extLst>
                </a:gridCol>
                <a:gridCol w="1140525">
                  <a:extLst>
                    <a:ext uri="{9D8B030D-6E8A-4147-A177-3AD203B41FA5}">
                      <a16:colId xmlns:a16="http://schemas.microsoft.com/office/drawing/2014/main" val="20003"/>
                    </a:ext>
                  </a:extLst>
                </a:gridCol>
                <a:gridCol w="1153825">
                  <a:extLst>
                    <a:ext uri="{9D8B030D-6E8A-4147-A177-3AD203B41FA5}">
                      <a16:colId xmlns:a16="http://schemas.microsoft.com/office/drawing/2014/main" val="20004"/>
                    </a:ext>
                  </a:extLst>
                </a:gridCol>
                <a:gridCol w="15206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endParaRPr sz="10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000" b="1">
                          <a:latin typeface="DM Sans"/>
                          <a:ea typeface="DM Sans"/>
                          <a:cs typeface="DM Sans"/>
                          <a:sym typeface="DM Sans"/>
                        </a:rPr>
                        <a:t>Contactless nerve detection</a:t>
                      </a:r>
                      <a:endParaRPr sz="1000" b="1">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000" b="1" dirty="0">
                          <a:latin typeface="DM Sans"/>
                          <a:ea typeface="DM Sans"/>
                          <a:cs typeface="DM Sans"/>
                          <a:sym typeface="DM Sans"/>
                        </a:rPr>
                        <a:t>Sensory nerve detection</a:t>
                      </a:r>
                      <a:endParaRPr sz="1000" b="1" dirty="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b="1" dirty="0">
                          <a:latin typeface="DM Sans"/>
                          <a:ea typeface="DM Sans"/>
                          <a:cs typeface="DM Sans"/>
                          <a:sym typeface="DM Sans"/>
                        </a:rPr>
                        <a:t>Real time, instantaneous feedback</a:t>
                      </a:r>
                      <a:endParaRPr sz="1000" b="1" dirty="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000" b="1">
                          <a:latin typeface="DM Sans"/>
                          <a:ea typeface="DM Sans"/>
                          <a:cs typeface="DM Sans"/>
                          <a:sym typeface="DM Sans"/>
                        </a:rPr>
                        <a:t>Nerve-specific computational modeling</a:t>
                      </a:r>
                      <a:endParaRPr sz="1000" b="1">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000" b="1" dirty="0">
                          <a:latin typeface="DM Sans"/>
                          <a:ea typeface="DM Sans"/>
                          <a:cs typeface="DM Sans"/>
                          <a:sym typeface="DM Sans"/>
                        </a:rPr>
                        <a:t>Dual </a:t>
                      </a:r>
                    </a:p>
                    <a:p>
                      <a:pPr marL="0" lvl="0" indent="0" algn="l" rtl="0">
                        <a:spcBef>
                          <a:spcPts val="0"/>
                        </a:spcBef>
                        <a:spcAft>
                          <a:spcPts val="0"/>
                        </a:spcAft>
                        <a:buNone/>
                      </a:pPr>
                      <a:r>
                        <a:rPr lang="en" sz="1000" b="1" dirty="0">
                          <a:latin typeface="DM Sans"/>
                          <a:ea typeface="DM Sans"/>
                          <a:cs typeface="DM Sans"/>
                          <a:sym typeface="DM Sans"/>
                        </a:rPr>
                        <a:t>sense-and-cauterize functionality</a:t>
                      </a:r>
                      <a:endParaRPr sz="1000" b="1" dirty="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000">
                        <a:latin typeface="DM Sans"/>
                        <a:ea typeface="DM Sans"/>
                        <a:cs typeface="DM Sans"/>
                        <a:sym typeface="DM Sans"/>
                      </a:endParaRPr>
                    </a:p>
                    <a:p>
                      <a:pPr marL="0" lvl="0" indent="0" algn="l" rtl="0">
                        <a:spcBef>
                          <a:spcPts val="0"/>
                        </a:spcBef>
                        <a:spcAft>
                          <a:spcPts val="0"/>
                        </a:spcAft>
                        <a:buNone/>
                      </a:pPr>
                      <a:endParaRPr sz="1000">
                        <a:latin typeface="DM Sans"/>
                        <a:ea typeface="DM Sans"/>
                        <a:cs typeface="DM Sans"/>
                        <a:sym typeface="DM Sans"/>
                      </a:endParaRPr>
                    </a:p>
                    <a:p>
                      <a:pPr marL="0" lvl="0" indent="0" algn="l" rtl="0">
                        <a:spcBef>
                          <a:spcPts val="0"/>
                        </a:spcBef>
                        <a:spcAft>
                          <a:spcPts val="0"/>
                        </a:spcAft>
                        <a:buNone/>
                      </a:pPr>
                      <a:r>
                        <a:rPr lang="en" sz="1000">
                          <a:latin typeface="DM Sans"/>
                          <a:ea typeface="DM Sans"/>
                          <a:cs typeface="DM Sans"/>
                          <a:sym typeface="DM Sans"/>
                        </a:rPr>
                        <a:t>NIM-Response</a:t>
                      </a:r>
                      <a:endParaRPr sz="1000">
                        <a:latin typeface="DM Sans"/>
                        <a:ea typeface="DM Sans"/>
                        <a:cs typeface="DM Sans"/>
                        <a:sym typeface="DM Sans"/>
                      </a:endParaRPr>
                    </a:p>
                  </a:txBody>
                  <a:tcPr marL="91425" marR="91425" marT="91425" marB="91425">
                    <a:solidFill>
                      <a:schemeClr val="lt1"/>
                    </a:solidFill>
                  </a:tcPr>
                </a:tc>
                <a:tc>
                  <a:txBody>
                    <a:bodyPr/>
                    <a:lstStyle/>
                    <a:p>
                      <a:pPr marL="0" lvl="0" indent="0" algn="ctr" rtl="0">
                        <a:spcBef>
                          <a:spcPts val="0"/>
                        </a:spcBef>
                        <a:spcAft>
                          <a:spcPts val="0"/>
                        </a:spcAft>
                        <a:buNone/>
                      </a:pPr>
                      <a:r>
                        <a:rPr lang="en" sz="1700" b="1">
                          <a:solidFill>
                            <a:srgbClr val="DB3B3B"/>
                          </a:solidFill>
                          <a:latin typeface="Play"/>
                          <a:ea typeface="Play"/>
                          <a:cs typeface="Play"/>
                          <a:sym typeface="Play"/>
                        </a:rPr>
                        <a:t>✗</a:t>
                      </a:r>
                      <a:endParaRPr sz="1700" b="1">
                        <a:solidFill>
                          <a:srgbClr val="52AA8D"/>
                        </a:solidFill>
                        <a:latin typeface="Play"/>
                        <a:ea typeface="Play"/>
                        <a:cs typeface="Play"/>
                        <a:sym typeface="Play"/>
                      </a:endParaRPr>
                    </a:p>
                    <a:p>
                      <a:pPr marL="0" lvl="0" indent="0" algn="l" rtl="0">
                        <a:spcBef>
                          <a:spcPts val="0"/>
                        </a:spcBef>
                        <a:spcAft>
                          <a:spcPts val="0"/>
                        </a:spcAft>
                        <a:buNone/>
                      </a:pP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700" b="1">
                          <a:solidFill>
                            <a:srgbClr val="DB3B3B"/>
                          </a:solidFill>
                          <a:latin typeface="Play"/>
                          <a:ea typeface="Play"/>
                          <a:cs typeface="Play"/>
                          <a:sym typeface="Play"/>
                        </a:rPr>
                        <a:t>✗</a:t>
                      </a:r>
                      <a:endParaRPr sz="1700" b="1">
                        <a:solidFill>
                          <a:srgbClr val="52AA8D"/>
                        </a:solidFill>
                        <a:latin typeface="Play"/>
                        <a:ea typeface="Play"/>
                        <a:cs typeface="Play"/>
                        <a:sym typeface="Play"/>
                      </a:endParaRPr>
                    </a:p>
                    <a:p>
                      <a:pPr marL="0" lvl="0" indent="0" algn="ctr" rtl="0">
                        <a:spcBef>
                          <a:spcPts val="0"/>
                        </a:spcBef>
                        <a:spcAft>
                          <a:spcPts val="0"/>
                        </a:spcAft>
                        <a:buNone/>
                      </a:pPr>
                      <a:endParaRPr sz="1700" b="1">
                        <a:solidFill>
                          <a:srgbClr val="DB3B3B"/>
                        </a:solidFill>
                        <a:latin typeface="Play"/>
                        <a:ea typeface="Play"/>
                        <a:cs typeface="Play"/>
                        <a:sym typeface="Pl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rgbClr val="52AA8D"/>
                          </a:solidFill>
                          <a:latin typeface="Play"/>
                          <a:ea typeface="Play"/>
                          <a:cs typeface="Play"/>
                          <a:sym typeface="Play"/>
                        </a:rPr>
                        <a:t>✓</a:t>
                      </a:r>
                      <a:endParaRPr sz="1700" b="1">
                        <a:solidFill>
                          <a:srgbClr val="52AA8D"/>
                        </a:solidFill>
                        <a:latin typeface="Play"/>
                        <a:ea typeface="Play"/>
                        <a:cs typeface="Play"/>
                        <a:sym typeface="Play"/>
                      </a:endParaRPr>
                    </a:p>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sz="1700" b="1">
                          <a:solidFill>
                            <a:srgbClr val="DB3B3B"/>
                          </a:solidFill>
                          <a:latin typeface="Play"/>
                          <a:ea typeface="Play"/>
                          <a:cs typeface="Play"/>
                          <a:sym typeface="Play"/>
                        </a:rPr>
                        <a:t>✗</a:t>
                      </a:r>
                      <a:endParaRPr sz="1900" b="1">
                        <a:solidFill>
                          <a:srgbClr val="52AA8D"/>
                        </a:solidFill>
                        <a:latin typeface="Play"/>
                        <a:ea typeface="Play"/>
                        <a:cs typeface="Play"/>
                        <a:sym typeface="Play"/>
                      </a:endParaRPr>
                    </a:p>
                  </a:txBody>
                  <a:tcPr marL="91425" marR="91425" marT="91425" marB="91425"/>
                </a:tc>
                <a:tc>
                  <a:txBody>
                    <a:bodyPr/>
                    <a:lstStyle/>
                    <a:p>
                      <a:pPr marL="0" lvl="0" indent="0" algn="ctr" rtl="0">
                        <a:spcBef>
                          <a:spcPts val="0"/>
                        </a:spcBef>
                        <a:spcAft>
                          <a:spcPts val="0"/>
                        </a:spcAft>
                        <a:buNone/>
                      </a:pPr>
                      <a:r>
                        <a:rPr lang="en" sz="1700" b="1">
                          <a:solidFill>
                            <a:srgbClr val="DB3B3B"/>
                          </a:solidFill>
                          <a:latin typeface="Play"/>
                          <a:ea typeface="Play"/>
                          <a:cs typeface="Play"/>
                          <a:sym typeface="Play"/>
                        </a:rPr>
                        <a:t>✗</a:t>
                      </a:r>
                      <a:endParaRPr sz="1700" b="1">
                        <a:solidFill>
                          <a:srgbClr val="52AA8D"/>
                        </a:solidFill>
                        <a:latin typeface="Play"/>
                        <a:ea typeface="Play"/>
                        <a:cs typeface="Play"/>
                        <a:sym typeface="Play"/>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sz="1000">
                        <a:latin typeface="DM Sans"/>
                        <a:ea typeface="DM Sans"/>
                        <a:cs typeface="DM Sans"/>
                        <a:sym typeface="DM Sans"/>
                      </a:endParaRPr>
                    </a:p>
                  </a:txBody>
                  <a:tcPr marL="91425" marR="91425" marT="91425" marB="91425">
                    <a:solidFill>
                      <a:schemeClr val="lt1"/>
                    </a:solidFill>
                  </a:tcPr>
                </a:tc>
                <a:tc>
                  <a:txBody>
                    <a:bodyPr/>
                    <a:lstStyle/>
                    <a:p>
                      <a:pPr marL="0" lvl="0" indent="0" algn="ctr" rtl="0">
                        <a:spcBef>
                          <a:spcPts val="0"/>
                        </a:spcBef>
                        <a:spcAft>
                          <a:spcPts val="0"/>
                        </a:spcAft>
                        <a:buNone/>
                      </a:pPr>
                      <a:r>
                        <a:rPr lang="en" sz="1700" b="1">
                          <a:solidFill>
                            <a:srgbClr val="DB3B3B"/>
                          </a:solidFill>
                          <a:latin typeface="Play"/>
                          <a:ea typeface="Play"/>
                          <a:cs typeface="Play"/>
                          <a:sym typeface="Play"/>
                        </a:rPr>
                        <a:t>✗</a:t>
                      </a:r>
                      <a:endParaRPr sz="1700" b="1">
                        <a:solidFill>
                          <a:srgbClr val="52AA8D"/>
                        </a:solidFill>
                        <a:latin typeface="Play"/>
                        <a:ea typeface="Play"/>
                        <a:cs typeface="Play"/>
                        <a:sym typeface="Play"/>
                      </a:endParaRPr>
                    </a:p>
                    <a:p>
                      <a:pPr marL="0" lvl="0" indent="0" algn="l" rtl="0">
                        <a:spcBef>
                          <a:spcPts val="0"/>
                        </a:spcBef>
                        <a:spcAft>
                          <a:spcPts val="0"/>
                        </a:spcAft>
                        <a:buNone/>
                      </a:pP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700" b="1">
                          <a:solidFill>
                            <a:srgbClr val="DB3B3B"/>
                          </a:solidFill>
                          <a:latin typeface="Play"/>
                          <a:ea typeface="Play"/>
                          <a:cs typeface="Play"/>
                          <a:sym typeface="Play"/>
                        </a:rPr>
                        <a:t>✗</a:t>
                      </a:r>
                      <a:endParaRPr sz="1700" b="1">
                        <a:solidFill>
                          <a:srgbClr val="52AA8D"/>
                        </a:solidFill>
                        <a:latin typeface="Play"/>
                        <a:ea typeface="Play"/>
                        <a:cs typeface="Play"/>
                        <a:sym typeface="Play"/>
                      </a:endParaRPr>
                    </a:p>
                    <a:p>
                      <a:pPr marL="0" lvl="0" indent="0" algn="ctr" rtl="0">
                        <a:spcBef>
                          <a:spcPts val="0"/>
                        </a:spcBef>
                        <a:spcAft>
                          <a:spcPts val="0"/>
                        </a:spcAft>
                        <a:buNone/>
                      </a:pPr>
                      <a:endParaRPr sz="1700" b="1">
                        <a:solidFill>
                          <a:srgbClr val="DB3B3B"/>
                        </a:solidFill>
                        <a:latin typeface="Play"/>
                        <a:ea typeface="Play"/>
                        <a:cs typeface="Play"/>
                        <a:sym typeface="Play"/>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900" b="1">
                          <a:solidFill>
                            <a:srgbClr val="52AA8D"/>
                          </a:solidFill>
                          <a:latin typeface="Play"/>
                          <a:ea typeface="Play"/>
                          <a:cs typeface="Play"/>
                          <a:sym typeface="Play"/>
                        </a:rPr>
                        <a:t>✓</a:t>
                      </a:r>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sz="1700" b="1">
                          <a:solidFill>
                            <a:srgbClr val="DB3B3B"/>
                          </a:solidFill>
                          <a:latin typeface="Play"/>
                          <a:ea typeface="Play"/>
                          <a:cs typeface="Play"/>
                          <a:sym typeface="Play"/>
                        </a:rPr>
                        <a:t>✗</a:t>
                      </a:r>
                      <a:endParaRPr sz="1900" b="1">
                        <a:solidFill>
                          <a:srgbClr val="52AA8D"/>
                        </a:solidFill>
                        <a:latin typeface="Play"/>
                        <a:ea typeface="Play"/>
                        <a:cs typeface="Play"/>
                        <a:sym typeface="Play"/>
                      </a:endParaRPr>
                    </a:p>
                  </a:txBody>
                  <a:tcPr marL="91425" marR="91425" marT="91425" marB="91425"/>
                </a:tc>
                <a:tc>
                  <a:txBody>
                    <a:bodyPr/>
                    <a:lstStyle/>
                    <a:p>
                      <a:pPr marL="0" lvl="0" indent="0" algn="ctr" rtl="0">
                        <a:spcBef>
                          <a:spcPts val="0"/>
                        </a:spcBef>
                        <a:spcAft>
                          <a:spcPts val="0"/>
                        </a:spcAft>
                        <a:buNone/>
                      </a:pPr>
                      <a:r>
                        <a:rPr lang="en" sz="1700" b="1">
                          <a:solidFill>
                            <a:srgbClr val="DB3B3B"/>
                          </a:solidFill>
                          <a:latin typeface="Play"/>
                          <a:ea typeface="Play"/>
                          <a:cs typeface="Play"/>
                          <a:sym typeface="Play"/>
                        </a:rPr>
                        <a:t>✗</a:t>
                      </a:r>
                      <a:endParaRPr sz="1700" b="1">
                        <a:solidFill>
                          <a:srgbClr val="DB3B3B"/>
                        </a:solidFill>
                        <a:latin typeface="Play"/>
                        <a:ea typeface="Play"/>
                        <a:cs typeface="Play"/>
                        <a:sym typeface="Play"/>
                      </a:endParaRPr>
                    </a:p>
                    <a:p>
                      <a:pPr marL="0" lvl="0" indent="0" algn="l" rtl="0">
                        <a:spcBef>
                          <a:spcPts val="0"/>
                        </a:spcBef>
                        <a:spcAft>
                          <a:spcPts val="0"/>
                        </a:spcAft>
                        <a:buNone/>
                      </a:pPr>
                      <a:endParaRPr sz="10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sz="1000" b="1">
                        <a:latin typeface="DM Sans"/>
                        <a:ea typeface="DM Sans"/>
                        <a:cs typeface="DM Sans"/>
                        <a:sym typeface="DM Sans"/>
                      </a:endParaRPr>
                    </a:p>
                  </a:txBody>
                  <a:tcPr marL="91425" marR="91425" marT="91425" marB="91425">
                    <a:solidFill>
                      <a:srgbClr val="D9EAD3"/>
                    </a:solidFill>
                  </a:tcPr>
                </a:tc>
                <a:tc>
                  <a:txBody>
                    <a:bodyPr/>
                    <a:lstStyle/>
                    <a:p>
                      <a:pPr marL="0" lvl="0" indent="0" algn="ctr" rtl="0">
                        <a:spcBef>
                          <a:spcPts val="0"/>
                        </a:spcBef>
                        <a:spcAft>
                          <a:spcPts val="0"/>
                        </a:spcAft>
                        <a:buNone/>
                      </a:pPr>
                      <a:r>
                        <a:rPr lang="en" sz="1900" b="1">
                          <a:solidFill>
                            <a:srgbClr val="52AA8D"/>
                          </a:solidFill>
                          <a:latin typeface="Play"/>
                          <a:ea typeface="Play"/>
                          <a:cs typeface="Play"/>
                          <a:sym typeface="Play"/>
                        </a:rPr>
                        <a:t>✓</a:t>
                      </a:r>
                      <a:endParaRPr sz="1900" b="1">
                        <a:solidFill>
                          <a:srgbClr val="52AA8D"/>
                        </a:solidFill>
                        <a:latin typeface="Play"/>
                        <a:ea typeface="Play"/>
                        <a:cs typeface="Play"/>
                        <a:sym typeface="Play"/>
                      </a:endParaRPr>
                    </a:p>
                    <a:p>
                      <a:pPr marL="0" lvl="0" indent="0" algn="l" rtl="0">
                        <a:spcBef>
                          <a:spcPts val="0"/>
                        </a:spcBef>
                        <a:spcAft>
                          <a:spcPts val="0"/>
                        </a:spcAft>
                        <a:buNone/>
                      </a:pPr>
                      <a:endParaRPr sz="1000">
                        <a:latin typeface="DM Sans"/>
                        <a:ea typeface="DM Sans"/>
                        <a:cs typeface="DM Sans"/>
                        <a:sym typeface="DM Sans"/>
                      </a:endParaRPr>
                    </a:p>
                  </a:txBody>
                  <a:tcPr marL="91425" marR="91425" marT="91425" marB="91425">
                    <a:solidFill>
                      <a:srgbClr val="D9EAD3"/>
                    </a:solidFill>
                  </a:tcPr>
                </a:tc>
                <a:tc>
                  <a:txBody>
                    <a:bodyPr/>
                    <a:lstStyle/>
                    <a:p>
                      <a:pPr marL="0" lvl="0" indent="0" algn="ctr" rtl="0">
                        <a:spcBef>
                          <a:spcPts val="0"/>
                        </a:spcBef>
                        <a:spcAft>
                          <a:spcPts val="0"/>
                        </a:spcAft>
                        <a:buNone/>
                      </a:pPr>
                      <a:r>
                        <a:rPr lang="en" sz="1900" b="1">
                          <a:solidFill>
                            <a:srgbClr val="52AA8D"/>
                          </a:solidFill>
                          <a:latin typeface="Play"/>
                          <a:ea typeface="Play"/>
                          <a:cs typeface="Play"/>
                          <a:sym typeface="Play"/>
                        </a:rPr>
                        <a:t>✓</a:t>
                      </a:r>
                      <a:endParaRPr sz="1900" b="1">
                        <a:solidFill>
                          <a:srgbClr val="52AA8D"/>
                        </a:solidFill>
                        <a:latin typeface="Play"/>
                        <a:ea typeface="Play"/>
                        <a:cs typeface="Play"/>
                        <a:sym typeface="Play"/>
                      </a:endParaRPr>
                    </a:p>
                  </a:txBody>
                  <a:tcPr marL="91425" marR="91425" marT="91425" marB="91425">
                    <a:lnT w="9525" cap="flat" cmpd="sng">
                      <a:solidFill>
                        <a:srgbClr val="9E9E9E"/>
                      </a:solidFill>
                      <a:prstDash val="solid"/>
                      <a:round/>
                      <a:headEnd type="none" w="sm" len="sm"/>
                      <a:tailEnd type="none" w="sm" len="sm"/>
                    </a:lnT>
                    <a:solidFill>
                      <a:srgbClr val="D9EAD3"/>
                    </a:solidFill>
                  </a:tcPr>
                </a:tc>
                <a:tc>
                  <a:txBody>
                    <a:bodyPr/>
                    <a:lstStyle/>
                    <a:p>
                      <a:pPr marL="0" lvl="0" indent="0" algn="ctr" rtl="0">
                        <a:spcBef>
                          <a:spcPts val="0"/>
                        </a:spcBef>
                        <a:spcAft>
                          <a:spcPts val="0"/>
                        </a:spcAft>
                        <a:buNone/>
                      </a:pPr>
                      <a:r>
                        <a:rPr lang="en" sz="1900" b="1">
                          <a:solidFill>
                            <a:srgbClr val="52AA8D"/>
                          </a:solidFill>
                          <a:latin typeface="Play"/>
                          <a:ea typeface="Play"/>
                          <a:cs typeface="Play"/>
                          <a:sym typeface="Play"/>
                        </a:rPr>
                        <a:t>✓</a:t>
                      </a:r>
                      <a:endParaRPr sz="1900" b="1">
                        <a:solidFill>
                          <a:srgbClr val="52AA8D"/>
                        </a:solidFill>
                        <a:latin typeface="Play"/>
                        <a:ea typeface="Play"/>
                        <a:cs typeface="Play"/>
                        <a:sym typeface="Play"/>
                      </a:endParaRPr>
                    </a:p>
                    <a:p>
                      <a:pPr marL="0" lvl="0" indent="0" algn="l" rtl="0">
                        <a:spcBef>
                          <a:spcPts val="0"/>
                        </a:spcBef>
                        <a:spcAft>
                          <a:spcPts val="0"/>
                        </a:spcAft>
                        <a:buNone/>
                      </a:pPr>
                      <a:endParaRPr sz="1000">
                        <a:latin typeface="DM Sans"/>
                        <a:ea typeface="DM Sans"/>
                        <a:cs typeface="DM Sans"/>
                        <a:sym typeface="DM Sans"/>
                      </a:endParaRPr>
                    </a:p>
                  </a:txBody>
                  <a:tcPr marL="91425" marR="91425" marT="91425" marB="91425">
                    <a:solidFill>
                      <a:srgbClr val="D9EAD3"/>
                    </a:solidFill>
                  </a:tcPr>
                </a:tc>
                <a:tc>
                  <a:txBody>
                    <a:bodyPr/>
                    <a:lstStyle/>
                    <a:p>
                      <a:pPr marL="0" lvl="0" indent="0" algn="ctr" rtl="0">
                        <a:spcBef>
                          <a:spcPts val="0"/>
                        </a:spcBef>
                        <a:spcAft>
                          <a:spcPts val="0"/>
                        </a:spcAft>
                        <a:buNone/>
                      </a:pPr>
                      <a:r>
                        <a:rPr lang="en" sz="1900" b="1">
                          <a:solidFill>
                            <a:srgbClr val="52AA8D"/>
                          </a:solidFill>
                          <a:latin typeface="Play"/>
                          <a:ea typeface="Play"/>
                          <a:cs typeface="Play"/>
                          <a:sym typeface="Play"/>
                        </a:rPr>
                        <a:t>✓</a:t>
                      </a:r>
                      <a:endParaRPr sz="1900" b="1">
                        <a:solidFill>
                          <a:srgbClr val="52AA8D"/>
                        </a:solidFill>
                        <a:latin typeface="Play"/>
                        <a:ea typeface="Play"/>
                        <a:cs typeface="Play"/>
                        <a:sym typeface="Play"/>
                      </a:endParaRPr>
                    </a:p>
                  </a:txBody>
                  <a:tcPr marL="91425" marR="91425" marT="91425" marB="91425">
                    <a:solidFill>
                      <a:srgbClr val="D9EAD3"/>
                    </a:solidFill>
                  </a:tcPr>
                </a:tc>
                <a:tc>
                  <a:txBody>
                    <a:bodyPr/>
                    <a:lstStyle/>
                    <a:p>
                      <a:pPr marL="0" lvl="0" indent="0" algn="ctr" rtl="0">
                        <a:spcBef>
                          <a:spcPts val="0"/>
                        </a:spcBef>
                        <a:spcAft>
                          <a:spcPts val="0"/>
                        </a:spcAft>
                        <a:buNone/>
                      </a:pPr>
                      <a:r>
                        <a:rPr lang="en" sz="1900" b="1" dirty="0">
                          <a:solidFill>
                            <a:srgbClr val="52AA8D"/>
                          </a:solidFill>
                          <a:latin typeface="Play"/>
                          <a:ea typeface="Play"/>
                          <a:cs typeface="Play"/>
                          <a:sym typeface="Play"/>
                        </a:rPr>
                        <a:t>✓</a:t>
                      </a:r>
                      <a:endParaRPr sz="1900" b="1" dirty="0">
                        <a:solidFill>
                          <a:srgbClr val="52AA8D"/>
                        </a:solidFill>
                        <a:latin typeface="Play"/>
                        <a:ea typeface="Play"/>
                        <a:cs typeface="Play"/>
                        <a:sym typeface="Play"/>
                      </a:endParaRPr>
                    </a:p>
                    <a:p>
                      <a:pPr marL="0" lvl="0" indent="0" algn="l" rtl="0">
                        <a:spcBef>
                          <a:spcPts val="0"/>
                        </a:spcBef>
                        <a:spcAft>
                          <a:spcPts val="0"/>
                        </a:spcAft>
                        <a:buNone/>
                      </a:pPr>
                      <a:endParaRPr sz="1000" dirty="0">
                        <a:latin typeface="DM Sans"/>
                        <a:ea typeface="DM Sans"/>
                        <a:cs typeface="DM Sans"/>
                        <a:sym typeface="DM Sans"/>
                      </a:endParaRPr>
                    </a:p>
                  </a:txBody>
                  <a:tcPr marL="91425" marR="91425" marT="91425" marB="91425">
                    <a:solidFill>
                      <a:srgbClr val="D9EAD3"/>
                    </a:solidFill>
                  </a:tcPr>
                </a:tc>
                <a:extLst>
                  <a:ext uri="{0D108BD9-81ED-4DB2-BD59-A6C34878D82A}">
                    <a16:rowId xmlns:a16="http://schemas.microsoft.com/office/drawing/2014/main" val="10003"/>
                  </a:ext>
                </a:extLst>
              </a:tr>
            </a:tbl>
          </a:graphicData>
        </a:graphic>
      </p:graphicFrame>
      <p:pic>
        <p:nvPicPr>
          <p:cNvPr id="1629" name="Google Shape;1629;p140"/>
          <p:cNvPicPr preferRelativeResize="0"/>
          <p:nvPr/>
        </p:nvPicPr>
        <p:blipFill>
          <a:blip r:embed="rId3">
            <a:alphaModFix/>
          </a:blip>
          <a:stretch>
            <a:fillRect/>
          </a:stretch>
        </p:blipFill>
        <p:spPr>
          <a:xfrm>
            <a:off x="7240326" y="2593759"/>
            <a:ext cx="1475524" cy="912703"/>
          </a:xfrm>
          <a:prstGeom prst="rect">
            <a:avLst/>
          </a:prstGeom>
          <a:noFill/>
          <a:ln>
            <a:noFill/>
          </a:ln>
        </p:spPr>
      </p:pic>
      <p:pic>
        <p:nvPicPr>
          <p:cNvPr id="1630" name="Google Shape;1630;p140"/>
          <p:cNvPicPr preferRelativeResize="0"/>
          <p:nvPr/>
        </p:nvPicPr>
        <p:blipFill>
          <a:blip r:embed="rId4">
            <a:alphaModFix/>
          </a:blip>
          <a:stretch>
            <a:fillRect/>
          </a:stretch>
        </p:blipFill>
        <p:spPr>
          <a:xfrm>
            <a:off x="7027825" y="463300"/>
            <a:ext cx="1475525" cy="1379825"/>
          </a:xfrm>
          <a:prstGeom prst="rect">
            <a:avLst/>
          </a:prstGeom>
          <a:noFill/>
          <a:ln>
            <a:noFill/>
          </a:ln>
        </p:spPr>
      </p:pic>
      <p:pic>
        <p:nvPicPr>
          <p:cNvPr id="1631" name="Google Shape;1631;p140"/>
          <p:cNvPicPr preferRelativeResize="0"/>
          <p:nvPr/>
        </p:nvPicPr>
        <p:blipFill>
          <a:blip r:embed="rId5">
            <a:alphaModFix/>
          </a:blip>
          <a:stretch>
            <a:fillRect/>
          </a:stretch>
        </p:blipFill>
        <p:spPr>
          <a:xfrm>
            <a:off x="613000" y="2503130"/>
            <a:ext cx="803149" cy="137250"/>
          </a:xfrm>
          <a:prstGeom prst="rect">
            <a:avLst/>
          </a:prstGeom>
          <a:noFill/>
          <a:ln>
            <a:noFill/>
          </a:ln>
        </p:spPr>
      </p:pic>
      <p:pic>
        <p:nvPicPr>
          <p:cNvPr id="1632" name="Google Shape;1632;p140"/>
          <p:cNvPicPr preferRelativeResize="0"/>
          <p:nvPr/>
        </p:nvPicPr>
        <p:blipFill>
          <a:blip r:embed="rId6">
            <a:alphaModFix/>
          </a:blip>
          <a:stretch>
            <a:fillRect/>
          </a:stretch>
        </p:blipFill>
        <p:spPr>
          <a:xfrm>
            <a:off x="613000" y="3263000"/>
            <a:ext cx="951075" cy="277775"/>
          </a:xfrm>
          <a:prstGeom prst="rect">
            <a:avLst/>
          </a:prstGeom>
          <a:noFill/>
          <a:ln>
            <a:noFill/>
          </a:ln>
        </p:spPr>
      </p:pic>
      <p:pic>
        <p:nvPicPr>
          <p:cNvPr id="1633" name="Google Shape;1633;p140"/>
          <p:cNvPicPr preferRelativeResize="0"/>
          <p:nvPr/>
        </p:nvPicPr>
        <p:blipFill>
          <a:blip r:embed="rId7">
            <a:alphaModFix/>
          </a:blip>
          <a:stretch>
            <a:fillRect/>
          </a:stretch>
        </p:blipFill>
        <p:spPr>
          <a:xfrm>
            <a:off x="539288" y="3850608"/>
            <a:ext cx="1098500" cy="424050"/>
          </a:xfrm>
          <a:prstGeom prst="rect">
            <a:avLst/>
          </a:prstGeom>
          <a:noFill/>
          <a:ln>
            <a:noFill/>
          </a:ln>
        </p:spPr>
      </p:pic>
      <p:pic>
        <p:nvPicPr>
          <p:cNvPr id="1634" name="Google Shape;1634;p140" title="Device_Mock_Up_Sketch.png"/>
          <p:cNvPicPr preferRelativeResize="0"/>
          <p:nvPr/>
        </p:nvPicPr>
        <p:blipFill rotWithShape="1">
          <a:blip r:embed="rId8">
            <a:alphaModFix/>
          </a:blip>
          <a:srcRect l="28124" t="31314" r="42947" b="33373"/>
          <a:stretch/>
        </p:blipFill>
        <p:spPr>
          <a:xfrm>
            <a:off x="7027825" y="3438000"/>
            <a:ext cx="2066949" cy="175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141"/>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and Experimental Progress</a:t>
            </a:r>
            <a:endParaRPr/>
          </a:p>
          <a:p>
            <a:pPr marL="0" lvl="0" indent="0" algn="l" rtl="0">
              <a:spcBef>
                <a:spcPts val="0"/>
              </a:spcBef>
              <a:spcAft>
                <a:spcPts val="0"/>
              </a:spcAft>
              <a:buNone/>
            </a:pPr>
            <a:endParaRPr/>
          </a:p>
        </p:txBody>
      </p:sp>
      <p:sp>
        <p:nvSpPr>
          <p:cNvPr id="1640" name="Google Shape;1640;p141"/>
          <p:cNvSpPr txBox="1"/>
          <p:nvPr/>
        </p:nvSpPr>
        <p:spPr>
          <a:xfrm>
            <a:off x="1532325" y="1215788"/>
            <a:ext cx="4308000" cy="2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Recruitment curves: NRV modeling software</a:t>
            </a:r>
            <a:endParaRPr>
              <a:solidFill>
                <a:schemeClr val="dk1"/>
              </a:solidFill>
              <a:latin typeface="Mukta"/>
              <a:ea typeface="Mukta"/>
              <a:cs typeface="Mukta"/>
              <a:sym typeface="Mukta"/>
            </a:endParaRPr>
          </a:p>
        </p:txBody>
      </p:sp>
      <p:grpSp>
        <p:nvGrpSpPr>
          <p:cNvPr id="1641" name="Google Shape;1641;p141"/>
          <p:cNvGrpSpPr/>
          <p:nvPr/>
        </p:nvGrpSpPr>
        <p:grpSpPr>
          <a:xfrm>
            <a:off x="659907" y="1586587"/>
            <a:ext cx="5433443" cy="3017420"/>
            <a:chOff x="1817621" y="1505899"/>
            <a:chExt cx="5281854" cy="2933236"/>
          </a:xfrm>
        </p:grpSpPr>
        <p:grpSp>
          <p:nvGrpSpPr>
            <p:cNvPr id="1642" name="Google Shape;1642;p141"/>
            <p:cNvGrpSpPr/>
            <p:nvPr/>
          </p:nvGrpSpPr>
          <p:grpSpPr>
            <a:xfrm>
              <a:off x="1817621" y="1505899"/>
              <a:ext cx="3321858" cy="2933236"/>
              <a:chOff x="108875" y="374650"/>
              <a:chExt cx="4098024" cy="3804951"/>
            </a:xfrm>
          </p:grpSpPr>
          <p:pic>
            <p:nvPicPr>
              <p:cNvPr id="1643" name="Google Shape;1643;p141" title="Screenshot 2025-03-15 at 6.55.15 PM.png"/>
              <p:cNvPicPr preferRelativeResize="0"/>
              <p:nvPr/>
            </p:nvPicPr>
            <p:blipFill rotWithShape="1">
              <a:blip r:embed="rId3">
                <a:alphaModFix/>
              </a:blip>
              <a:srcRect r="1632"/>
              <a:stretch/>
            </p:blipFill>
            <p:spPr>
              <a:xfrm>
                <a:off x="108875" y="374650"/>
                <a:ext cx="4098024" cy="3804951"/>
              </a:xfrm>
              <a:prstGeom prst="rect">
                <a:avLst/>
              </a:prstGeom>
              <a:noFill/>
              <a:ln>
                <a:noFill/>
              </a:ln>
            </p:spPr>
          </p:pic>
          <p:grpSp>
            <p:nvGrpSpPr>
              <p:cNvPr id="1644" name="Google Shape;1644;p141"/>
              <p:cNvGrpSpPr/>
              <p:nvPr/>
            </p:nvGrpSpPr>
            <p:grpSpPr>
              <a:xfrm>
                <a:off x="1396687" y="907463"/>
                <a:ext cx="2154000" cy="788997"/>
                <a:chOff x="1396687" y="907463"/>
                <a:chExt cx="2154000" cy="788997"/>
              </a:xfrm>
            </p:grpSpPr>
            <p:sp>
              <p:nvSpPr>
                <p:cNvPr id="1645" name="Google Shape;1645;p141"/>
                <p:cNvSpPr txBox="1"/>
                <p:nvPr/>
              </p:nvSpPr>
              <p:spPr>
                <a:xfrm>
                  <a:off x="1396687" y="1398261"/>
                  <a:ext cx="21540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5818E"/>
                      </a:solidFill>
                    </a:rPr>
                    <a:t>point_source electrode</a:t>
                  </a:r>
                  <a:endParaRPr sz="1100" b="1">
                    <a:solidFill>
                      <a:srgbClr val="45818E"/>
                    </a:solidFill>
                  </a:endParaRPr>
                </a:p>
              </p:txBody>
            </p:sp>
            <p:cxnSp>
              <p:nvCxnSpPr>
                <p:cNvPr id="1646" name="Google Shape;1646;p141"/>
                <p:cNvCxnSpPr/>
                <p:nvPr/>
              </p:nvCxnSpPr>
              <p:spPr>
                <a:xfrm rot="10800000">
                  <a:off x="2308200" y="1108225"/>
                  <a:ext cx="0" cy="335700"/>
                </a:xfrm>
                <a:prstGeom prst="straightConnector1">
                  <a:avLst/>
                </a:prstGeom>
                <a:noFill/>
                <a:ln w="9525" cap="flat" cmpd="sng">
                  <a:solidFill>
                    <a:srgbClr val="45818E"/>
                  </a:solidFill>
                  <a:prstDash val="solid"/>
                  <a:round/>
                  <a:headEnd type="none" w="med" len="med"/>
                  <a:tailEnd type="triangle" w="med" len="med"/>
                </a:ln>
              </p:spPr>
            </p:cxnSp>
            <p:sp>
              <p:nvSpPr>
                <p:cNvPr id="1647" name="Google Shape;1647;p141"/>
                <p:cNvSpPr/>
                <p:nvPr/>
              </p:nvSpPr>
              <p:spPr>
                <a:xfrm>
                  <a:off x="2249555" y="907463"/>
                  <a:ext cx="117300" cy="1320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pic>
          <p:nvPicPr>
            <p:cNvPr id="1648" name="Google Shape;1648;p141" title="Screenshot 2025-04-05 at 6.23.46 PM.png"/>
            <p:cNvPicPr preferRelativeResize="0"/>
            <p:nvPr/>
          </p:nvPicPr>
          <p:blipFill rotWithShape="1">
            <a:blip r:embed="rId4">
              <a:alphaModFix/>
            </a:blip>
            <a:srcRect r="4278"/>
            <a:stretch/>
          </p:blipFill>
          <p:spPr>
            <a:xfrm>
              <a:off x="5139475" y="1505900"/>
              <a:ext cx="1960000" cy="2933225"/>
            </a:xfrm>
            <a:prstGeom prst="rect">
              <a:avLst/>
            </a:prstGeom>
            <a:noFill/>
            <a:ln>
              <a:noFill/>
            </a:ln>
          </p:spPr>
        </p:pic>
      </p:grpSp>
      <p:pic>
        <p:nvPicPr>
          <p:cNvPr id="1649" name="Google Shape;1649;p141" title="Screenshot 2025-03-15 at 7.00.54 PM.png"/>
          <p:cNvPicPr preferRelativeResize="0"/>
          <p:nvPr/>
        </p:nvPicPr>
        <p:blipFill>
          <a:blip r:embed="rId5">
            <a:alphaModFix/>
          </a:blip>
          <a:stretch>
            <a:fillRect/>
          </a:stretch>
        </p:blipFill>
        <p:spPr>
          <a:xfrm>
            <a:off x="6288225" y="2871300"/>
            <a:ext cx="2314782" cy="1687049"/>
          </a:xfrm>
          <a:prstGeom prst="rect">
            <a:avLst/>
          </a:prstGeom>
          <a:noFill/>
          <a:ln>
            <a:noFill/>
          </a:ln>
        </p:spPr>
      </p:pic>
      <p:sp>
        <p:nvSpPr>
          <p:cNvPr id="1650" name="Google Shape;1650;p141"/>
          <p:cNvSpPr txBox="1"/>
          <p:nvPr/>
        </p:nvSpPr>
        <p:spPr>
          <a:xfrm>
            <a:off x="6527389" y="2521050"/>
            <a:ext cx="2149200" cy="2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stimulation waveform</a:t>
            </a:r>
            <a:endParaRPr>
              <a:solidFill>
                <a:schemeClr val="dk1"/>
              </a:solidFill>
              <a:latin typeface="Mukta"/>
              <a:ea typeface="Mukta"/>
              <a:cs typeface="Mukta"/>
              <a:sym typeface="Mukt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142"/>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and Experimental Progress</a:t>
            </a:r>
            <a:endParaRPr/>
          </a:p>
        </p:txBody>
      </p:sp>
      <p:pic>
        <p:nvPicPr>
          <p:cNvPr id="1656" name="Google Shape;1656;p142"/>
          <p:cNvPicPr preferRelativeResize="0"/>
          <p:nvPr/>
        </p:nvPicPr>
        <p:blipFill rotWithShape="1">
          <a:blip r:embed="rId3">
            <a:alphaModFix/>
          </a:blip>
          <a:srcRect t="21318" b="9014"/>
          <a:stretch/>
        </p:blipFill>
        <p:spPr>
          <a:xfrm>
            <a:off x="1761187" y="1526757"/>
            <a:ext cx="5621623" cy="2937424"/>
          </a:xfrm>
          <a:prstGeom prst="rect">
            <a:avLst/>
          </a:prstGeom>
          <a:noFill/>
          <a:ln w="19050" cap="flat" cmpd="sng">
            <a:solidFill>
              <a:srgbClr val="3C3249"/>
            </a:solidFill>
            <a:prstDash val="solid"/>
            <a:round/>
            <a:headEnd type="none" w="sm" len="sm"/>
            <a:tailEnd type="none" w="sm" len="sm"/>
          </a:ln>
        </p:spPr>
      </p:pic>
      <p:sp>
        <p:nvSpPr>
          <p:cNvPr id="1657" name="Google Shape;1657;p142"/>
          <p:cNvSpPr txBox="1"/>
          <p:nvPr/>
        </p:nvSpPr>
        <p:spPr>
          <a:xfrm>
            <a:off x="2148306" y="1078878"/>
            <a:ext cx="4847383" cy="2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chemeClr val="dk1"/>
                </a:solidFill>
                <a:latin typeface="Mukta"/>
                <a:ea typeface="Mukta"/>
                <a:cs typeface="Mukta"/>
                <a:sym typeface="Mukta"/>
              </a:rPr>
              <a:t>NeuroGuard</a:t>
            </a:r>
            <a:r>
              <a:rPr lang="en" dirty="0">
                <a:solidFill>
                  <a:schemeClr val="dk1"/>
                </a:solidFill>
                <a:latin typeface="Mukta"/>
                <a:ea typeface="Mukta"/>
                <a:cs typeface="Mukta"/>
                <a:sym typeface="Mukta"/>
              </a:rPr>
              <a:t> team at the Carle Foundation Hospital Sim Center</a:t>
            </a:r>
            <a:endParaRPr dirty="0">
              <a:solidFill>
                <a:schemeClr val="dk1"/>
              </a:solidFill>
              <a:latin typeface="Mukta"/>
              <a:ea typeface="Mukta"/>
              <a:cs typeface="Mukta"/>
              <a:sym typeface="Mukt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43"/>
          <p:cNvSpPr/>
          <p:nvPr/>
        </p:nvSpPr>
        <p:spPr>
          <a:xfrm>
            <a:off x="7260825" y="3458250"/>
            <a:ext cx="1263000" cy="4560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663" name="Google Shape;1663;p143"/>
          <p:cNvSpPr/>
          <p:nvPr/>
        </p:nvSpPr>
        <p:spPr>
          <a:xfrm>
            <a:off x="5101125" y="3458250"/>
            <a:ext cx="1761000" cy="456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664" name="Google Shape;1664;p143"/>
          <p:cNvSpPr/>
          <p:nvPr/>
        </p:nvSpPr>
        <p:spPr>
          <a:xfrm>
            <a:off x="2751802" y="3442500"/>
            <a:ext cx="1859400" cy="456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665" name="Google Shape;1665;p143"/>
          <p:cNvSpPr/>
          <p:nvPr/>
        </p:nvSpPr>
        <p:spPr>
          <a:xfrm>
            <a:off x="620000" y="3458250"/>
            <a:ext cx="1587600" cy="456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666" name="Google Shape;1666;p143"/>
          <p:cNvSpPr txBox="1">
            <a:spLocks noGrp="1"/>
          </p:cNvSpPr>
          <p:nvPr>
            <p:ph type="title"/>
          </p:nvPr>
        </p:nvSpPr>
        <p:spPr>
          <a:xfrm>
            <a:off x="720000" y="387100"/>
            <a:ext cx="306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Progress</a:t>
            </a:r>
            <a:endParaRPr/>
          </a:p>
        </p:txBody>
      </p:sp>
      <p:cxnSp>
        <p:nvCxnSpPr>
          <p:cNvPr id="1667" name="Google Shape;1667;p143"/>
          <p:cNvCxnSpPr/>
          <p:nvPr/>
        </p:nvCxnSpPr>
        <p:spPr>
          <a:xfrm rot="10800000" flipH="1">
            <a:off x="304400" y="3325350"/>
            <a:ext cx="8515200" cy="31200"/>
          </a:xfrm>
          <a:prstGeom prst="straightConnector1">
            <a:avLst/>
          </a:prstGeom>
          <a:noFill/>
          <a:ln w="28575" cap="flat" cmpd="sng">
            <a:solidFill>
              <a:schemeClr val="lt2"/>
            </a:solidFill>
            <a:prstDash val="solid"/>
            <a:round/>
            <a:headEnd type="none" w="med" len="med"/>
            <a:tailEnd type="none" w="med" len="med"/>
          </a:ln>
        </p:spPr>
      </p:cxnSp>
      <p:cxnSp>
        <p:nvCxnSpPr>
          <p:cNvPr id="1669" name="Google Shape;1669;p143"/>
          <p:cNvCxnSpPr/>
          <p:nvPr/>
        </p:nvCxnSpPr>
        <p:spPr>
          <a:xfrm flipH="1">
            <a:off x="1414900" y="3083250"/>
            <a:ext cx="2700" cy="267000"/>
          </a:xfrm>
          <a:prstGeom prst="straightConnector1">
            <a:avLst/>
          </a:prstGeom>
          <a:noFill/>
          <a:ln w="28575" cap="flat" cmpd="sng">
            <a:solidFill>
              <a:schemeClr val="lt2"/>
            </a:solidFill>
            <a:prstDash val="solid"/>
            <a:round/>
            <a:headEnd type="none" w="med" len="med"/>
            <a:tailEnd type="none" w="med" len="med"/>
          </a:ln>
        </p:spPr>
      </p:cxnSp>
      <p:sp>
        <p:nvSpPr>
          <p:cNvPr id="1670" name="Google Shape;1670;p143"/>
          <p:cNvSpPr txBox="1"/>
          <p:nvPr/>
        </p:nvSpPr>
        <p:spPr>
          <a:xfrm>
            <a:off x="617626" y="3477265"/>
            <a:ext cx="1587600" cy="4212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Mukta"/>
                <a:ea typeface="Mukta"/>
                <a:cs typeface="Mukta"/>
                <a:sym typeface="Mukta"/>
              </a:rPr>
              <a:t>December 2024</a:t>
            </a:r>
            <a:endParaRPr dirty="0">
              <a:solidFill>
                <a:schemeClr val="dk1"/>
              </a:solidFill>
              <a:latin typeface="Mukta"/>
              <a:ea typeface="Mukta"/>
              <a:cs typeface="Mukta"/>
              <a:sym typeface="Mukta"/>
            </a:endParaRPr>
          </a:p>
        </p:txBody>
      </p:sp>
      <p:sp>
        <p:nvSpPr>
          <p:cNvPr id="1671" name="Google Shape;1671;p143"/>
          <p:cNvSpPr txBox="1"/>
          <p:nvPr/>
        </p:nvSpPr>
        <p:spPr>
          <a:xfrm>
            <a:off x="2751800" y="3458250"/>
            <a:ext cx="18594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Mukta"/>
                <a:ea typeface="Mukta"/>
                <a:cs typeface="Mukta"/>
                <a:sym typeface="Mukta"/>
              </a:rPr>
              <a:t>January 2025 - Current</a:t>
            </a:r>
            <a:endParaRPr dirty="0">
              <a:solidFill>
                <a:schemeClr val="dk1"/>
              </a:solidFill>
              <a:latin typeface="Mukta"/>
              <a:ea typeface="Mukta"/>
              <a:cs typeface="Mukta"/>
              <a:sym typeface="Mukta"/>
            </a:endParaRPr>
          </a:p>
        </p:txBody>
      </p:sp>
      <p:cxnSp>
        <p:nvCxnSpPr>
          <p:cNvPr id="1672" name="Google Shape;1672;p143"/>
          <p:cNvCxnSpPr/>
          <p:nvPr/>
        </p:nvCxnSpPr>
        <p:spPr>
          <a:xfrm flipH="1">
            <a:off x="3680150" y="3083250"/>
            <a:ext cx="2700" cy="267000"/>
          </a:xfrm>
          <a:prstGeom prst="straightConnector1">
            <a:avLst/>
          </a:prstGeom>
          <a:noFill/>
          <a:ln w="28575" cap="flat" cmpd="sng">
            <a:solidFill>
              <a:schemeClr val="lt2"/>
            </a:solidFill>
            <a:prstDash val="solid"/>
            <a:round/>
            <a:headEnd type="none" w="med" len="med"/>
            <a:tailEnd type="none" w="med" len="med"/>
          </a:ln>
        </p:spPr>
      </p:cxnSp>
      <p:sp>
        <p:nvSpPr>
          <p:cNvPr id="1673" name="Google Shape;1673;p143"/>
          <p:cNvSpPr txBox="1"/>
          <p:nvPr/>
        </p:nvSpPr>
        <p:spPr>
          <a:xfrm>
            <a:off x="7258275" y="3458250"/>
            <a:ext cx="1268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Mukta"/>
                <a:ea typeface="Mukta"/>
                <a:cs typeface="Mukta"/>
                <a:sym typeface="Mukta"/>
              </a:rPr>
              <a:t>End of 2025</a:t>
            </a:r>
            <a:endParaRPr dirty="0">
              <a:solidFill>
                <a:schemeClr val="dk1"/>
              </a:solidFill>
              <a:latin typeface="Mukta"/>
              <a:ea typeface="Mukta"/>
              <a:cs typeface="Mukta"/>
              <a:sym typeface="Mukta"/>
            </a:endParaRPr>
          </a:p>
        </p:txBody>
      </p:sp>
      <p:cxnSp>
        <p:nvCxnSpPr>
          <p:cNvPr id="1674" name="Google Shape;1674;p143"/>
          <p:cNvCxnSpPr/>
          <p:nvPr/>
        </p:nvCxnSpPr>
        <p:spPr>
          <a:xfrm flipH="1">
            <a:off x="7888500" y="3049963"/>
            <a:ext cx="2700" cy="267000"/>
          </a:xfrm>
          <a:prstGeom prst="straightConnector1">
            <a:avLst/>
          </a:prstGeom>
          <a:noFill/>
          <a:ln w="28575" cap="flat" cmpd="sng">
            <a:solidFill>
              <a:schemeClr val="lt2"/>
            </a:solidFill>
            <a:prstDash val="solid"/>
            <a:round/>
            <a:headEnd type="none" w="med" len="med"/>
            <a:tailEnd type="none" w="med" len="med"/>
          </a:ln>
        </p:spPr>
      </p:cxnSp>
      <p:pic>
        <p:nvPicPr>
          <p:cNvPr id="1675" name="Google Shape;1675;p143" title="Screenshot 2025-04-04 at 6.00.35 PM.png"/>
          <p:cNvPicPr preferRelativeResize="0"/>
          <p:nvPr/>
        </p:nvPicPr>
        <p:blipFill>
          <a:blip r:embed="rId3">
            <a:alphaModFix/>
          </a:blip>
          <a:stretch>
            <a:fillRect/>
          </a:stretch>
        </p:blipFill>
        <p:spPr>
          <a:xfrm>
            <a:off x="513400" y="1707080"/>
            <a:ext cx="1859398" cy="1316168"/>
          </a:xfrm>
          <a:prstGeom prst="rect">
            <a:avLst/>
          </a:prstGeom>
          <a:noFill/>
          <a:ln>
            <a:noFill/>
          </a:ln>
        </p:spPr>
      </p:pic>
      <p:sp>
        <p:nvSpPr>
          <p:cNvPr id="1677" name="Google Shape;1677;p143"/>
          <p:cNvSpPr txBox="1"/>
          <p:nvPr/>
        </p:nvSpPr>
        <p:spPr>
          <a:xfrm>
            <a:off x="5101113" y="3477265"/>
            <a:ext cx="1761000" cy="4212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Mukta"/>
                <a:ea typeface="Mukta"/>
                <a:cs typeface="Mukta"/>
                <a:sym typeface="Mukta"/>
              </a:rPr>
              <a:t>March 2025 - Current</a:t>
            </a:r>
            <a:endParaRPr dirty="0">
              <a:solidFill>
                <a:schemeClr val="dk1"/>
              </a:solidFill>
              <a:latin typeface="Mukta"/>
              <a:ea typeface="Mukta"/>
              <a:cs typeface="Mukta"/>
              <a:sym typeface="Mukta"/>
            </a:endParaRPr>
          </a:p>
        </p:txBody>
      </p:sp>
      <p:cxnSp>
        <p:nvCxnSpPr>
          <p:cNvPr id="1678" name="Google Shape;1678;p143"/>
          <p:cNvCxnSpPr/>
          <p:nvPr/>
        </p:nvCxnSpPr>
        <p:spPr>
          <a:xfrm flipH="1">
            <a:off x="5952663" y="3041787"/>
            <a:ext cx="1800" cy="287200"/>
          </a:xfrm>
          <a:prstGeom prst="straightConnector1">
            <a:avLst/>
          </a:prstGeom>
          <a:noFill/>
          <a:ln w="28575" cap="flat" cmpd="sng">
            <a:solidFill>
              <a:schemeClr val="lt2"/>
            </a:solidFill>
            <a:prstDash val="solid"/>
            <a:round/>
            <a:headEnd type="none" w="med" len="med"/>
            <a:tailEnd type="none" w="med" len="med"/>
          </a:ln>
        </p:spPr>
      </p:cxnSp>
      <p:pic>
        <p:nvPicPr>
          <p:cNvPr id="1679" name="Google Shape;1679;p143"/>
          <p:cNvPicPr preferRelativeResize="0"/>
          <p:nvPr/>
        </p:nvPicPr>
        <p:blipFill>
          <a:blip r:embed="rId4">
            <a:alphaModFix/>
          </a:blip>
          <a:stretch>
            <a:fillRect/>
          </a:stretch>
        </p:blipFill>
        <p:spPr>
          <a:xfrm>
            <a:off x="3345175" y="1548125"/>
            <a:ext cx="763300" cy="763300"/>
          </a:xfrm>
          <a:prstGeom prst="rect">
            <a:avLst/>
          </a:prstGeom>
          <a:noFill/>
          <a:ln>
            <a:noFill/>
          </a:ln>
        </p:spPr>
      </p:pic>
      <p:pic>
        <p:nvPicPr>
          <p:cNvPr id="1680" name="Google Shape;1680;p143"/>
          <p:cNvPicPr preferRelativeResize="0"/>
          <p:nvPr/>
        </p:nvPicPr>
        <p:blipFill>
          <a:blip r:embed="rId5">
            <a:alphaModFix/>
          </a:blip>
          <a:stretch>
            <a:fillRect/>
          </a:stretch>
        </p:blipFill>
        <p:spPr>
          <a:xfrm>
            <a:off x="2935075" y="2259948"/>
            <a:ext cx="763300" cy="763300"/>
          </a:xfrm>
          <a:prstGeom prst="rect">
            <a:avLst/>
          </a:prstGeom>
          <a:noFill/>
          <a:ln>
            <a:noFill/>
          </a:ln>
        </p:spPr>
      </p:pic>
      <p:pic>
        <p:nvPicPr>
          <p:cNvPr id="1681" name="Google Shape;1681;p143"/>
          <p:cNvPicPr preferRelativeResize="0"/>
          <p:nvPr/>
        </p:nvPicPr>
        <p:blipFill>
          <a:blip r:embed="rId6">
            <a:alphaModFix/>
          </a:blip>
          <a:stretch>
            <a:fillRect/>
          </a:stretch>
        </p:blipFill>
        <p:spPr>
          <a:xfrm>
            <a:off x="7977077" y="2451450"/>
            <a:ext cx="572700" cy="572700"/>
          </a:xfrm>
          <a:prstGeom prst="rect">
            <a:avLst/>
          </a:prstGeom>
          <a:noFill/>
          <a:ln>
            <a:noFill/>
          </a:ln>
        </p:spPr>
      </p:pic>
      <p:pic>
        <p:nvPicPr>
          <p:cNvPr id="1682" name="Google Shape;1682;p143"/>
          <p:cNvPicPr preferRelativeResize="0"/>
          <p:nvPr/>
        </p:nvPicPr>
        <p:blipFill>
          <a:blip r:embed="rId7">
            <a:alphaModFix/>
          </a:blip>
          <a:stretch>
            <a:fillRect/>
          </a:stretch>
        </p:blipFill>
        <p:spPr>
          <a:xfrm>
            <a:off x="7169463" y="2426850"/>
            <a:ext cx="621874" cy="621876"/>
          </a:xfrm>
          <a:prstGeom prst="rect">
            <a:avLst/>
          </a:prstGeom>
          <a:noFill/>
          <a:ln>
            <a:noFill/>
          </a:ln>
        </p:spPr>
      </p:pic>
      <p:pic>
        <p:nvPicPr>
          <p:cNvPr id="1683" name="Google Shape;1683;p143"/>
          <p:cNvPicPr preferRelativeResize="0"/>
          <p:nvPr/>
        </p:nvPicPr>
        <p:blipFill rotWithShape="1">
          <a:blip r:embed="rId8">
            <a:alphaModFix/>
          </a:blip>
          <a:srcRect l="73394" t="31221" r="2947" b="46617"/>
          <a:stretch/>
        </p:blipFill>
        <p:spPr>
          <a:xfrm>
            <a:off x="3783125" y="2236200"/>
            <a:ext cx="915300" cy="1003200"/>
          </a:xfrm>
          <a:prstGeom prst="roundRect">
            <a:avLst>
              <a:gd name="adj" fmla="val 16667"/>
            </a:avLst>
          </a:prstGeom>
          <a:noFill/>
          <a:ln>
            <a:noFill/>
          </a:ln>
        </p:spPr>
      </p:pic>
      <p:pic>
        <p:nvPicPr>
          <p:cNvPr id="1684" name="Google Shape;1684;p143"/>
          <p:cNvPicPr preferRelativeResize="0"/>
          <p:nvPr/>
        </p:nvPicPr>
        <p:blipFill>
          <a:blip r:embed="rId9">
            <a:alphaModFix/>
          </a:blip>
          <a:stretch>
            <a:fillRect/>
          </a:stretch>
        </p:blipFill>
        <p:spPr>
          <a:xfrm>
            <a:off x="5520750" y="2070500"/>
            <a:ext cx="979475" cy="979475"/>
          </a:xfrm>
          <a:prstGeom prst="rect">
            <a:avLst/>
          </a:prstGeom>
          <a:noFill/>
          <a:ln>
            <a:noFill/>
          </a:ln>
        </p:spPr>
      </p:pic>
      <p:pic>
        <p:nvPicPr>
          <p:cNvPr id="1685" name="Google Shape;1685;p143"/>
          <p:cNvPicPr preferRelativeResize="0"/>
          <p:nvPr/>
        </p:nvPicPr>
        <p:blipFill>
          <a:blip r:embed="rId10">
            <a:alphaModFix/>
          </a:blip>
          <a:stretch>
            <a:fillRect/>
          </a:stretch>
        </p:blipFill>
        <p:spPr>
          <a:xfrm>
            <a:off x="7457988" y="1725425"/>
            <a:ext cx="863725" cy="863725"/>
          </a:xfrm>
          <a:prstGeom prst="rect">
            <a:avLst/>
          </a:prstGeom>
          <a:noFill/>
          <a:ln>
            <a:noFill/>
          </a:ln>
        </p:spPr>
      </p:pic>
      <p:cxnSp>
        <p:nvCxnSpPr>
          <p:cNvPr id="1686" name="Google Shape;1686;p143"/>
          <p:cNvCxnSpPr/>
          <p:nvPr/>
        </p:nvCxnSpPr>
        <p:spPr>
          <a:xfrm>
            <a:off x="6727050" y="1578250"/>
            <a:ext cx="595200" cy="585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44"/>
          <p:cNvSpPr/>
          <p:nvPr/>
        </p:nvSpPr>
        <p:spPr>
          <a:xfrm>
            <a:off x="7260825" y="3458250"/>
            <a:ext cx="1263000" cy="4560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692" name="Google Shape;1692;p144"/>
          <p:cNvSpPr/>
          <p:nvPr/>
        </p:nvSpPr>
        <p:spPr>
          <a:xfrm>
            <a:off x="5101125" y="3458250"/>
            <a:ext cx="1761000" cy="456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693" name="Google Shape;1693;p144"/>
          <p:cNvSpPr/>
          <p:nvPr/>
        </p:nvSpPr>
        <p:spPr>
          <a:xfrm>
            <a:off x="2751802" y="3442500"/>
            <a:ext cx="1859400" cy="456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694" name="Google Shape;1694;p144"/>
          <p:cNvSpPr/>
          <p:nvPr/>
        </p:nvSpPr>
        <p:spPr>
          <a:xfrm>
            <a:off x="620000" y="3458250"/>
            <a:ext cx="1587600" cy="456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695" name="Google Shape;1695;p144"/>
          <p:cNvSpPr txBox="1">
            <a:spLocks noGrp="1"/>
          </p:cNvSpPr>
          <p:nvPr>
            <p:ph type="title"/>
          </p:nvPr>
        </p:nvSpPr>
        <p:spPr>
          <a:xfrm>
            <a:off x="720000" y="387100"/>
            <a:ext cx="306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Progress</a:t>
            </a:r>
            <a:endParaRPr/>
          </a:p>
        </p:txBody>
      </p:sp>
      <p:cxnSp>
        <p:nvCxnSpPr>
          <p:cNvPr id="1696" name="Google Shape;1696;p144"/>
          <p:cNvCxnSpPr/>
          <p:nvPr/>
        </p:nvCxnSpPr>
        <p:spPr>
          <a:xfrm rot="10800000" flipH="1">
            <a:off x="304400" y="3325350"/>
            <a:ext cx="8515200" cy="31200"/>
          </a:xfrm>
          <a:prstGeom prst="straightConnector1">
            <a:avLst/>
          </a:prstGeom>
          <a:noFill/>
          <a:ln w="28575" cap="flat" cmpd="sng">
            <a:solidFill>
              <a:schemeClr val="lt2"/>
            </a:solidFill>
            <a:prstDash val="solid"/>
            <a:round/>
            <a:headEnd type="none" w="med" len="med"/>
            <a:tailEnd type="none" w="med" len="med"/>
          </a:ln>
        </p:spPr>
      </p:cxnSp>
      <p:cxnSp>
        <p:nvCxnSpPr>
          <p:cNvPr id="1698" name="Google Shape;1698;p144"/>
          <p:cNvCxnSpPr/>
          <p:nvPr/>
        </p:nvCxnSpPr>
        <p:spPr>
          <a:xfrm flipH="1">
            <a:off x="1414900" y="3083250"/>
            <a:ext cx="2700" cy="267000"/>
          </a:xfrm>
          <a:prstGeom prst="straightConnector1">
            <a:avLst/>
          </a:prstGeom>
          <a:noFill/>
          <a:ln w="28575" cap="flat" cmpd="sng">
            <a:solidFill>
              <a:schemeClr val="lt2"/>
            </a:solidFill>
            <a:prstDash val="solid"/>
            <a:round/>
            <a:headEnd type="none" w="med" len="med"/>
            <a:tailEnd type="none" w="med" len="med"/>
          </a:ln>
        </p:spPr>
      </p:cxnSp>
      <p:cxnSp>
        <p:nvCxnSpPr>
          <p:cNvPr id="1701" name="Google Shape;1701;p144"/>
          <p:cNvCxnSpPr/>
          <p:nvPr/>
        </p:nvCxnSpPr>
        <p:spPr>
          <a:xfrm flipH="1">
            <a:off x="3680150" y="3083250"/>
            <a:ext cx="2700" cy="267000"/>
          </a:xfrm>
          <a:prstGeom prst="straightConnector1">
            <a:avLst/>
          </a:prstGeom>
          <a:noFill/>
          <a:ln w="28575" cap="flat" cmpd="sng">
            <a:solidFill>
              <a:schemeClr val="lt2"/>
            </a:solidFill>
            <a:prstDash val="solid"/>
            <a:round/>
            <a:headEnd type="none" w="med" len="med"/>
            <a:tailEnd type="none" w="med" len="med"/>
          </a:ln>
        </p:spPr>
      </p:cxnSp>
      <p:cxnSp>
        <p:nvCxnSpPr>
          <p:cNvPr id="1703" name="Google Shape;1703;p144"/>
          <p:cNvCxnSpPr/>
          <p:nvPr/>
        </p:nvCxnSpPr>
        <p:spPr>
          <a:xfrm flipH="1">
            <a:off x="7888500" y="3049963"/>
            <a:ext cx="2700" cy="267000"/>
          </a:xfrm>
          <a:prstGeom prst="straightConnector1">
            <a:avLst/>
          </a:prstGeom>
          <a:noFill/>
          <a:ln w="28575" cap="flat" cmpd="sng">
            <a:solidFill>
              <a:schemeClr val="lt2"/>
            </a:solidFill>
            <a:prstDash val="solid"/>
            <a:round/>
            <a:headEnd type="none" w="med" len="med"/>
            <a:tailEnd type="none" w="med" len="med"/>
          </a:ln>
        </p:spPr>
      </p:cxnSp>
      <p:pic>
        <p:nvPicPr>
          <p:cNvPr id="1704" name="Google Shape;1704;p144" title="Screenshot 2025-04-04 at 6.00.35 PM.png"/>
          <p:cNvPicPr preferRelativeResize="0"/>
          <p:nvPr/>
        </p:nvPicPr>
        <p:blipFill>
          <a:blip r:embed="rId3">
            <a:alphaModFix/>
          </a:blip>
          <a:stretch>
            <a:fillRect/>
          </a:stretch>
        </p:blipFill>
        <p:spPr>
          <a:xfrm>
            <a:off x="513400" y="1707080"/>
            <a:ext cx="1859398" cy="1316168"/>
          </a:xfrm>
          <a:prstGeom prst="rect">
            <a:avLst/>
          </a:prstGeom>
          <a:noFill/>
          <a:ln>
            <a:noFill/>
          </a:ln>
        </p:spPr>
      </p:pic>
      <p:cxnSp>
        <p:nvCxnSpPr>
          <p:cNvPr id="1707" name="Google Shape;1707;p144"/>
          <p:cNvCxnSpPr/>
          <p:nvPr/>
        </p:nvCxnSpPr>
        <p:spPr>
          <a:xfrm flipH="1">
            <a:off x="5952663" y="3041787"/>
            <a:ext cx="1800" cy="287200"/>
          </a:xfrm>
          <a:prstGeom prst="straightConnector1">
            <a:avLst/>
          </a:prstGeom>
          <a:noFill/>
          <a:ln w="28575" cap="flat" cmpd="sng">
            <a:solidFill>
              <a:schemeClr val="lt2"/>
            </a:solidFill>
            <a:prstDash val="solid"/>
            <a:round/>
            <a:headEnd type="none" w="med" len="med"/>
            <a:tailEnd type="none" w="med" len="med"/>
          </a:ln>
        </p:spPr>
      </p:cxnSp>
      <p:pic>
        <p:nvPicPr>
          <p:cNvPr id="1708" name="Google Shape;1708;p144"/>
          <p:cNvPicPr preferRelativeResize="0"/>
          <p:nvPr/>
        </p:nvPicPr>
        <p:blipFill>
          <a:blip r:embed="rId4">
            <a:alphaModFix/>
          </a:blip>
          <a:stretch>
            <a:fillRect/>
          </a:stretch>
        </p:blipFill>
        <p:spPr>
          <a:xfrm>
            <a:off x="3345175" y="1548125"/>
            <a:ext cx="763300" cy="763300"/>
          </a:xfrm>
          <a:prstGeom prst="rect">
            <a:avLst/>
          </a:prstGeom>
          <a:noFill/>
          <a:ln>
            <a:noFill/>
          </a:ln>
        </p:spPr>
      </p:pic>
      <p:pic>
        <p:nvPicPr>
          <p:cNvPr id="1709" name="Google Shape;1709;p144"/>
          <p:cNvPicPr preferRelativeResize="0"/>
          <p:nvPr/>
        </p:nvPicPr>
        <p:blipFill>
          <a:blip r:embed="rId5">
            <a:alphaModFix/>
          </a:blip>
          <a:stretch>
            <a:fillRect/>
          </a:stretch>
        </p:blipFill>
        <p:spPr>
          <a:xfrm>
            <a:off x="2935075" y="2259948"/>
            <a:ext cx="763300" cy="763300"/>
          </a:xfrm>
          <a:prstGeom prst="rect">
            <a:avLst/>
          </a:prstGeom>
          <a:noFill/>
          <a:ln>
            <a:noFill/>
          </a:ln>
        </p:spPr>
      </p:pic>
      <p:pic>
        <p:nvPicPr>
          <p:cNvPr id="1710" name="Google Shape;1710;p144"/>
          <p:cNvPicPr preferRelativeResize="0"/>
          <p:nvPr/>
        </p:nvPicPr>
        <p:blipFill>
          <a:blip r:embed="rId6">
            <a:alphaModFix/>
          </a:blip>
          <a:stretch>
            <a:fillRect/>
          </a:stretch>
        </p:blipFill>
        <p:spPr>
          <a:xfrm>
            <a:off x="7977077" y="2451450"/>
            <a:ext cx="572700" cy="572700"/>
          </a:xfrm>
          <a:prstGeom prst="rect">
            <a:avLst/>
          </a:prstGeom>
          <a:noFill/>
          <a:ln>
            <a:noFill/>
          </a:ln>
        </p:spPr>
      </p:pic>
      <p:pic>
        <p:nvPicPr>
          <p:cNvPr id="1711" name="Google Shape;1711;p144"/>
          <p:cNvPicPr preferRelativeResize="0"/>
          <p:nvPr/>
        </p:nvPicPr>
        <p:blipFill>
          <a:blip r:embed="rId7">
            <a:alphaModFix/>
          </a:blip>
          <a:stretch>
            <a:fillRect/>
          </a:stretch>
        </p:blipFill>
        <p:spPr>
          <a:xfrm>
            <a:off x="7169463" y="2426850"/>
            <a:ext cx="621874" cy="621876"/>
          </a:xfrm>
          <a:prstGeom prst="rect">
            <a:avLst/>
          </a:prstGeom>
          <a:noFill/>
          <a:ln>
            <a:noFill/>
          </a:ln>
        </p:spPr>
      </p:pic>
      <p:pic>
        <p:nvPicPr>
          <p:cNvPr id="1712" name="Google Shape;1712;p144"/>
          <p:cNvPicPr preferRelativeResize="0"/>
          <p:nvPr/>
        </p:nvPicPr>
        <p:blipFill rotWithShape="1">
          <a:blip r:embed="rId8">
            <a:alphaModFix/>
          </a:blip>
          <a:srcRect l="73394" t="31221" r="2947" b="46617"/>
          <a:stretch/>
        </p:blipFill>
        <p:spPr>
          <a:xfrm>
            <a:off x="3783125" y="2236200"/>
            <a:ext cx="915300" cy="1003200"/>
          </a:xfrm>
          <a:prstGeom prst="roundRect">
            <a:avLst>
              <a:gd name="adj" fmla="val 16667"/>
            </a:avLst>
          </a:prstGeom>
          <a:noFill/>
          <a:ln>
            <a:noFill/>
          </a:ln>
        </p:spPr>
      </p:pic>
      <p:pic>
        <p:nvPicPr>
          <p:cNvPr id="1713" name="Google Shape;1713;p144"/>
          <p:cNvPicPr preferRelativeResize="0"/>
          <p:nvPr/>
        </p:nvPicPr>
        <p:blipFill>
          <a:blip r:embed="rId9">
            <a:alphaModFix/>
          </a:blip>
          <a:stretch>
            <a:fillRect/>
          </a:stretch>
        </p:blipFill>
        <p:spPr>
          <a:xfrm>
            <a:off x="5520750" y="2070500"/>
            <a:ext cx="979475" cy="979475"/>
          </a:xfrm>
          <a:prstGeom prst="rect">
            <a:avLst/>
          </a:prstGeom>
          <a:noFill/>
          <a:ln>
            <a:noFill/>
          </a:ln>
        </p:spPr>
      </p:pic>
      <p:pic>
        <p:nvPicPr>
          <p:cNvPr id="1714" name="Google Shape;1714;p144"/>
          <p:cNvPicPr preferRelativeResize="0"/>
          <p:nvPr/>
        </p:nvPicPr>
        <p:blipFill>
          <a:blip r:embed="rId10">
            <a:alphaModFix/>
          </a:blip>
          <a:stretch>
            <a:fillRect/>
          </a:stretch>
        </p:blipFill>
        <p:spPr>
          <a:xfrm>
            <a:off x="7457988" y="1725425"/>
            <a:ext cx="863725" cy="863725"/>
          </a:xfrm>
          <a:prstGeom prst="rect">
            <a:avLst/>
          </a:prstGeom>
          <a:noFill/>
          <a:ln>
            <a:noFill/>
          </a:ln>
        </p:spPr>
      </p:pic>
      <p:cxnSp>
        <p:nvCxnSpPr>
          <p:cNvPr id="1715" name="Google Shape;1715;p144"/>
          <p:cNvCxnSpPr/>
          <p:nvPr/>
        </p:nvCxnSpPr>
        <p:spPr>
          <a:xfrm>
            <a:off x="6727050" y="1578250"/>
            <a:ext cx="595200" cy="585300"/>
          </a:xfrm>
          <a:prstGeom prst="straightConnector1">
            <a:avLst/>
          </a:prstGeom>
          <a:noFill/>
          <a:ln w="9525" cap="flat" cmpd="sng">
            <a:solidFill>
              <a:schemeClr val="dk2"/>
            </a:solidFill>
            <a:prstDash val="solid"/>
            <a:round/>
            <a:headEnd type="none" w="med" len="med"/>
            <a:tailEnd type="triangle" w="med" len="med"/>
          </a:ln>
        </p:spPr>
      </p:cxnSp>
      <p:sp>
        <p:nvSpPr>
          <p:cNvPr id="1716" name="Google Shape;1716;p144"/>
          <p:cNvSpPr/>
          <p:nvPr/>
        </p:nvSpPr>
        <p:spPr>
          <a:xfrm>
            <a:off x="6151100" y="425875"/>
            <a:ext cx="1859400" cy="1437900"/>
          </a:xfrm>
          <a:prstGeom prst="star12">
            <a:avLst>
              <a:gd name="adj" fmla="val 375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latin typeface="Mukta"/>
                <a:ea typeface="Mukta"/>
                <a:cs typeface="Mukta"/>
                <a:sym typeface="Mukta"/>
              </a:rPr>
              <a:t>This is where you come in!</a:t>
            </a:r>
            <a:endParaRPr dirty="0">
              <a:latin typeface="Mukta"/>
              <a:ea typeface="Mukta"/>
              <a:cs typeface="Mukta"/>
              <a:sym typeface="Mukta"/>
            </a:endParaRPr>
          </a:p>
        </p:txBody>
      </p:sp>
      <p:sp>
        <p:nvSpPr>
          <p:cNvPr id="6" name="Google Shape;1670;p143">
            <a:extLst>
              <a:ext uri="{FF2B5EF4-FFF2-40B4-BE49-F238E27FC236}">
                <a16:creationId xmlns:a16="http://schemas.microsoft.com/office/drawing/2014/main" id="{83100216-F83A-55DA-C63C-1F0E038D1A46}"/>
              </a:ext>
            </a:extLst>
          </p:cNvPr>
          <p:cNvSpPr txBox="1"/>
          <p:nvPr/>
        </p:nvSpPr>
        <p:spPr>
          <a:xfrm>
            <a:off x="617626" y="3477265"/>
            <a:ext cx="1587600" cy="4212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Mukta"/>
                <a:ea typeface="Mukta"/>
                <a:cs typeface="Mukta"/>
                <a:sym typeface="Mukta"/>
              </a:rPr>
              <a:t>December 2024</a:t>
            </a:r>
            <a:endParaRPr dirty="0">
              <a:solidFill>
                <a:schemeClr val="dk1"/>
              </a:solidFill>
              <a:latin typeface="Mukta"/>
              <a:ea typeface="Mukta"/>
              <a:cs typeface="Mukta"/>
              <a:sym typeface="Mukta"/>
            </a:endParaRPr>
          </a:p>
        </p:txBody>
      </p:sp>
      <p:sp>
        <p:nvSpPr>
          <p:cNvPr id="7" name="Google Shape;1671;p143">
            <a:extLst>
              <a:ext uri="{FF2B5EF4-FFF2-40B4-BE49-F238E27FC236}">
                <a16:creationId xmlns:a16="http://schemas.microsoft.com/office/drawing/2014/main" id="{372625A5-8D23-D53B-FE0B-A2C2691418C7}"/>
              </a:ext>
            </a:extLst>
          </p:cNvPr>
          <p:cNvSpPr txBox="1"/>
          <p:nvPr/>
        </p:nvSpPr>
        <p:spPr>
          <a:xfrm>
            <a:off x="2751800" y="3458250"/>
            <a:ext cx="18594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Mukta"/>
                <a:ea typeface="Mukta"/>
                <a:cs typeface="Mukta"/>
                <a:sym typeface="Mukta"/>
              </a:rPr>
              <a:t>January 2025 - Current</a:t>
            </a:r>
            <a:endParaRPr dirty="0">
              <a:solidFill>
                <a:schemeClr val="dk1"/>
              </a:solidFill>
              <a:latin typeface="Mukta"/>
              <a:ea typeface="Mukta"/>
              <a:cs typeface="Mukta"/>
              <a:sym typeface="Mukta"/>
            </a:endParaRPr>
          </a:p>
        </p:txBody>
      </p:sp>
      <p:sp>
        <p:nvSpPr>
          <p:cNvPr id="8" name="Google Shape;1673;p143">
            <a:extLst>
              <a:ext uri="{FF2B5EF4-FFF2-40B4-BE49-F238E27FC236}">
                <a16:creationId xmlns:a16="http://schemas.microsoft.com/office/drawing/2014/main" id="{4664201C-F50C-C1C2-59E4-EA3BD03AAEE1}"/>
              </a:ext>
            </a:extLst>
          </p:cNvPr>
          <p:cNvSpPr txBox="1"/>
          <p:nvPr/>
        </p:nvSpPr>
        <p:spPr>
          <a:xfrm>
            <a:off x="7258275" y="3458250"/>
            <a:ext cx="1268100" cy="45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Mukta"/>
                <a:ea typeface="Mukta"/>
                <a:cs typeface="Mukta"/>
                <a:sym typeface="Mukta"/>
              </a:rPr>
              <a:t>End of 2025</a:t>
            </a:r>
            <a:endParaRPr dirty="0">
              <a:solidFill>
                <a:schemeClr val="dk1"/>
              </a:solidFill>
              <a:latin typeface="Mukta"/>
              <a:ea typeface="Mukta"/>
              <a:cs typeface="Mukta"/>
              <a:sym typeface="Mukta"/>
            </a:endParaRPr>
          </a:p>
        </p:txBody>
      </p:sp>
      <p:sp>
        <p:nvSpPr>
          <p:cNvPr id="9" name="Google Shape;1677;p143">
            <a:extLst>
              <a:ext uri="{FF2B5EF4-FFF2-40B4-BE49-F238E27FC236}">
                <a16:creationId xmlns:a16="http://schemas.microsoft.com/office/drawing/2014/main" id="{36208019-E54A-5ABA-0BEA-FDA22D810F36}"/>
              </a:ext>
            </a:extLst>
          </p:cNvPr>
          <p:cNvSpPr txBox="1"/>
          <p:nvPr/>
        </p:nvSpPr>
        <p:spPr>
          <a:xfrm>
            <a:off x="5101113" y="3477265"/>
            <a:ext cx="1761000" cy="4212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Mukta"/>
                <a:ea typeface="Mukta"/>
                <a:cs typeface="Mukta"/>
                <a:sym typeface="Mukta"/>
              </a:rPr>
              <a:t>March 2025 - Current</a:t>
            </a:r>
            <a:endParaRPr dirty="0">
              <a:solidFill>
                <a:schemeClr val="dk1"/>
              </a:solidFill>
              <a:latin typeface="Mukta"/>
              <a:ea typeface="Mukta"/>
              <a:cs typeface="Mukta"/>
              <a:sym typeface="Mukt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145"/>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Needs</a:t>
            </a:r>
            <a:endParaRPr/>
          </a:p>
        </p:txBody>
      </p:sp>
      <p:pic>
        <p:nvPicPr>
          <p:cNvPr id="1722" name="Google Shape;1722;p145" title="Screenshot 2025-04-07 at 10.44.25 PM.png"/>
          <p:cNvPicPr preferRelativeResize="0"/>
          <p:nvPr/>
        </p:nvPicPr>
        <p:blipFill>
          <a:blip r:embed="rId3">
            <a:alphaModFix/>
          </a:blip>
          <a:stretch>
            <a:fillRect/>
          </a:stretch>
        </p:blipFill>
        <p:spPr>
          <a:xfrm>
            <a:off x="2109000" y="1280475"/>
            <a:ext cx="4926000" cy="3232800"/>
          </a:xfrm>
          <a:prstGeom prst="roundRect">
            <a:avLst>
              <a:gd name="adj" fmla="val 3711"/>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128"/>
          <p:cNvSpPr txBox="1"/>
          <p:nvPr/>
        </p:nvSpPr>
        <p:spPr>
          <a:xfrm>
            <a:off x="767300" y="249600"/>
            <a:ext cx="8154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Mukta"/>
                <a:ea typeface="Mukta"/>
                <a:cs typeface="Mukta"/>
                <a:sym typeface="Mukta"/>
              </a:rPr>
              <a:t>Meet Leila</a:t>
            </a:r>
            <a:endParaRPr/>
          </a:p>
        </p:txBody>
      </p:sp>
      <p:pic>
        <p:nvPicPr>
          <p:cNvPr id="1501" name="Google Shape;1501;p128"/>
          <p:cNvPicPr preferRelativeResize="0"/>
          <p:nvPr/>
        </p:nvPicPr>
        <p:blipFill rotWithShape="1">
          <a:blip r:embed="rId3">
            <a:alphaModFix/>
          </a:blip>
          <a:srcRect l="8853" r="8013"/>
          <a:stretch/>
        </p:blipFill>
        <p:spPr>
          <a:xfrm>
            <a:off x="1960100" y="1286250"/>
            <a:ext cx="2215200" cy="2571000"/>
          </a:xfrm>
          <a:prstGeom prst="roundRect">
            <a:avLst>
              <a:gd name="adj" fmla="val 16667"/>
            </a:avLst>
          </a:prstGeom>
          <a:noFill/>
          <a:ln>
            <a:noFill/>
          </a:ln>
        </p:spPr>
      </p:pic>
      <p:sp>
        <p:nvSpPr>
          <p:cNvPr id="1502" name="Google Shape;1502;p128"/>
          <p:cNvSpPr txBox="1"/>
          <p:nvPr/>
        </p:nvSpPr>
        <p:spPr>
          <a:xfrm>
            <a:off x="1647500" y="3988400"/>
            <a:ext cx="2840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Mukta"/>
                <a:ea typeface="Mukta"/>
                <a:cs typeface="Mukta"/>
                <a:sym typeface="Mukta"/>
              </a:rPr>
              <a:t>36 y/o F hx of breast cancer suffering from post-surgical pain </a:t>
            </a:r>
            <a:endParaRPr b="1">
              <a:solidFill>
                <a:schemeClr val="dk1"/>
              </a:solidFill>
              <a:latin typeface="Mukta"/>
              <a:ea typeface="Mukta"/>
              <a:cs typeface="Mukta"/>
              <a:sym typeface="Mukt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46"/>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Needs</a:t>
            </a:r>
            <a:endParaRPr/>
          </a:p>
        </p:txBody>
      </p:sp>
      <p:pic>
        <p:nvPicPr>
          <p:cNvPr id="1728" name="Google Shape;1728;p146" title="Screenshot 2025-04-07 at 10.44.25 PM.png"/>
          <p:cNvPicPr preferRelativeResize="0"/>
          <p:nvPr/>
        </p:nvPicPr>
        <p:blipFill>
          <a:blip r:embed="rId3">
            <a:alphaModFix/>
          </a:blip>
          <a:stretch>
            <a:fillRect/>
          </a:stretch>
        </p:blipFill>
        <p:spPr>
          <a:xfrm>
            <a:off x="2109000" y="1280475"/>
            <a:ext cx="4926000" cy="3232800"/>
          </a:xfrm>
          <a:prstGeom prst="roundRect">
            <a:avLst>
              <a:gd name="adj" fmla="val 3711"/>
            </a:avLst>
          </a:prstGeom>
          <a:noFill/>
          <a:ln>
            <a:noFill/>
          </a:ln>
        </p:spPr>
      </p:pic>
      <p:sp>
        <p:nvSpPr>
          <p:cNvPr id="1729" name="Google Shape;1729;p146"/>
          <p:cNvSpPr/>
          <p:nvPr/>
        </p:nvSpPr>
        <p:spPr>
          <a:xfrm>
            <a:off x="2164475" y="1557750"/>
            <a:ext cx="4870500" cy="1238700"/>
          </a:xfrm>
          <a:prstGeom prst="rect">
            <a:avLst/>
          </a:prstGeom>
          <a:noFill/>
          <a:ln w="28575" cap="flat" cmpd="sng">
            <a:solidFill>
              <a:srgbClr val="DB3B3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147"/>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Needs</a:t>
            </a:r>
            <a:endParaRPr/>
          </a:p>
        </p:txBody>
      </p:sp>
      <p:pic>
        <p:nvPicPr>
          <p:cNvPr id="1735" name="Google Shape;1735;p147" title="Screenshot 2025-04-07 at 10.44.25 PM.png"/>
          <p:cNvPicPr preferRelativeResize="0"/>
          <p:nvPr/>
        </p:nvPicPr>
        <p:blipFill>
          <a:blip r:embed="rId3">
            <a:alphaModFix/>
          </a:blip>
          <a:stretch>
            <a:fillRect/>
          </a:stretch>
        </p:blipFill>
        <p:spPr>
          <a:xfrm>
            <a:off x="2109000" y="1280475"/>
            <a:ext cx="4926000" cy="3232800"/>
          </a:xfrm>
          <a:prstGeom prst="roundRect">
            <a:avLst>
              <a:gd name="adj" fmla="val 3711"/>
            </a:avLst>
          </a:prstGeom>
          <a:noFill/>
          <a:ln>
            <a:noFill/>
          </a:ln>
        </p:spPr>
      </p:pic>
      <p:sp>
        <p:nvSpPr>
          <p:cNvPr id="1736" name="Google Shape;1736;p147"/>
          <p:cNvSpPr/>
          <p:nvPr/>
        </p:nvSpPr>
        <p:spPr>
          <a:xfrm>
            <a:off x="2136750" y="2764900"/>
            <a:ext cx="4870500" cy="640200"/>
          </a:xfrm>
          <a:prstGeom prst="rect">
            <a:avLst/>
          </a:prstGeom>
          <a:noFill/>
          <a:ln w="28575" cap="flat" cmpd="sng">
            <a:solidFill>
              <a:srgbClr val="DB3B3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148"/>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Needs</a:t>
            </a:r>
            <a:endParaRPr/>
          </a:p>
        </p:txBody>
      </p:sp>
      <p:pic>
        <p:nvPicPr>
          <p:cNvPr id="1742" name="Google Shape;1742;p148" title="Screenshot 2025-04-07 at 10.44.25 PM.png"/>
          <p:cNvPicPr preferRelativeResize="0"/>
          <p:nvPr/>
        </p:nvPicPr>
        <p:blipFill>
          <a:blip r:embed="rId3">
            <a:alphaModFix/>
          </a:blip>
          <a:stretch>
            <a:fillRect/>
          </a:stretch>
        </p:blipFill>
        <p:spPr>
          <a:xfrm>
            <a:off x="2109000" y="1280475"/>
            <a:ext cx="4926000" cy="3232800"/>
          </a:xfrm>
          <a:prstGeom prst="roundRect">
            <a:avLst>
              <a:gd name="adj" fmla="val 3711"/>
            </a:avLst>
          </a:prstGeom>
          <a:noFill/>
          <a:ln>
            <a:noFill/>
          </a:ln>
        </p:spPr>
      </p:pic>
      <p:sp>
        <p:nvSpPr>
          <p:cNvPr id="1743" name="Google Shape;1743;p148"/>
          <p:cNvSpPr/>
          <p:nvPr/>
        </p:nvSpPr>
        <p:spPr>
          <a:xfrm>
            <a:off x="2136750" y="3384200"/>
            <a:ext cx="4870500" cy="808200"/>
          </a:xfrm>
          <a:prstGeom prst="rect">
            <a:avLst/>
          </a:prstGeom>
          <a:noFill/>
          <a:ln w="28575" cap="flat" cmpd="sng">
            <a:solidFill>
              <a:srgbClr val="DB3B3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149"/>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Needs</a:t>
            </a:r>
            <a:endParaRPr/>
          </a:p>
        </p:txBody>
      </p:sp>
      <p:pic>
        <p:nvPicPr>
          <p:cNvPr id="1749" name="Google Shape;1749;p149" title="Screenshot 2025-04-07 at 10.44.25 PM.png"/>
          <p:cNvPicPr preferRelativeResize="0"/>
          <p:nvPr/>
        </p:nvPicPr>
        <p:blipFill>
          <a:blip r:embed="rId3">
            <a:alphaModFix/>
          </a:blip>
          <a:stretch>
            <a:fillRect/>
          </a:stretch>
        </p:blipFill>
        <p:spPr>
          <a:xfrm>
            <a:off x="2109000" y="1280475"/>
            <a:ext cx="4926000" cy="3232800"/>
          </a:xfrm>
          <a:prstGeom prst="roundRect">
            <a:avLst>
              <a:gd name="adj" fmla="val 3711"/>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150"/>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Aligning with Market Trends</a:t>
            </a:r>
            <a:endParaRPr/>
          </a:p>
        </p:txBody>
      </p:sp>
      <p:pic>
        <p:nvPicPr>
          <p:cNvPr id="1755" name="Google Shape;1755;p150"/>
          <p:cNvPicPr preferRelativeResize="0"/>
          <p:nvPr/>
        </p:nvPicPr>
        <p:blipFill>
          <a:blip r:embed="rId3">
            <a:alphaModFix/>
          </a:blip>
          <a:stretch>
            <a:fillRect/>
          </a:stretch>
        </p:blipFill>
        <p:spPr>
          <a:xfrm>
            <a:off x="4648175" y="1384025"/>
            <a:ext cx="3863800" cy="2018400"/>
          </a:xfrm>
          <a:prstGeom prst="rect">
            <a:avLst/>
          </a:prstGeom>
          <a:noFill/>
          <a:ln>
            <a:noFill/>
          </a:ln>
        </p:spPr>
      </p:pic>
      <p:pic>
        <p:nvPicPr>
          <p:cNvPr id="1756" name="Google Shape;1756;p150"/>
          <p:cNvPicPr preferRelativeResize="0"/>
          <p:nvPr/>
        </p:nvPicPr>
        <p:blipFill>
          <a:blip r:embed="rId4">
            <a:alphaModFix/>
          </a:blip>
          <a:stretch>
            <a:fillRect/>
          </a:stretch>
        </p:blipFill>
        <p:spPr>
          <a:xfrm>
            <a:off x="626537" y="1384023"/>
            <a:ext cx="3869513" cy="2018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151"/>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Aligning with Market Trends</a:t>
            </a:r>
            <a:endParaRPr/>
          </a:p>
        </p:txBody>
      </p:sp>
      <p:pic>
        <p:nvPicPr>
          <p:cNvPr id="1762" name="Google Shape;1762;p151"/>
          <p:cNvPicPr preferRelativeResize="0"/>
          <p:nvPr/>
        </p:nvPicPr>
        <p:blipFill>
          <a:blip r:embed="rId3">
            <a:alphaModFix/>
          </a:blip>
          <a:stretch>
            <a:fillRect/>
          </a:stretch>
        </p:blipFill>
        <p:spPr>
          <a:xfrm>
            <a:off x="4648175" y="1384025"/>
            <a:ext cx="3863800" cy="2018400"/>
          </a:xfrm>
          <a:prstGeom prst="rect">
            <a:avLst/>
          </a:prstGeom>
          <a:noFill/>
          <a:ln>
            <a:noFill/>
          </a:ln>
        </p:spPr>
      </p:pic>
      <p:pic>
        <p:nvPicPr>
          <p:cNvPr id="1763" name="Google Shape;1763;p151"/>
          <p:cNvPicPr preferRelativeResize="0"/>
          <p:nvPr/>
        </p:nvPicPr>
        <p:blipFill>
          <a:blip r:embed="rId4">
            <a:alphaModFix/>
          </a:blip>
          <a:stretch>
            <a:fillRect/>
          </a:stretch>
        </p:blipFill>
        <p:spPr>
          <a:xfrm>
            <a:off x="626537" y="1384023"/>
            <a:ext cx="3869513" cy="2018400"/>
          </a:xfrm>
          <a:prstGeom prst="rect">
            <a:avLst/>
          </a:prstGeom>
          <a:noFill/>
          <a:ln>
            <a:noFill/>
          </a:ln>
        </p:spPr>
      </p:pic>
      <p:sp>
        <p:nvSpPr>
          <p:cNvPr id="1764" name="Google Shape;1764;p151"/>
          <p:cNvSpPr txBox="1"/>
          <p:nvPr/>
        </p:nvSpPr>
        <p:spPr>
          <a:xfrm>
            <a:off x="789000" y="3826650"/>
            <a:ext cx="74229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900" b="1">
                <a:solidFill>
                  <a:schemeClr val="dk1"/>
                </a:solidFill>
                <a:latin typeface="DM Sans"/>
                <a:ea typeface="DM Sans"/>
                <a:cs typeface="DM Sans"/>
                <a:sym typeface="DM Sans"/>
              </a:rPr>
              <a:t>In the U.S. alone, there are 6120 hospitals, each with ~ 7 ORs</a:t>
            </a:r>
            <a:endParaRPr sz="1100" b="1">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152"/>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a:t>
            </a:r>
            <a:endParaRPr/>
          </a:p>
        </p:txBody>
      </p:sp>
      <p:grpSp>
        <p:nvGrpSpPr>
          <p:cNvPr id="1770" name="Google Shape;1770;p152"/>
          <p:cNvGrpSpPr/>
          <p:nvPr/>
        </p:nvGrpSpPr>
        <p:grpSpPr>
          <a:xfrm>
            <a:off x="863851" y="1337325"/>
            <a:ext cx="2681495" cy="1835875"/>
            <a:chOff x="1027840" y="2306625"/>
            <a:chExt cx="1941705" cy="1835875"/>
          </a:xfrm>
        </p:grpSpPr>
        <p:sp>
          <p:nvSpPr>
            <p:cNvPr id="1771" name="Google Shape;1771;p152"/>
            <p:cNvSpPr txBox="1"/>
            <p:nvPr/>
          </p:nvSpPr>
          <p:spPr>
            <a:xfrm>
              <a:off x="1180645" y="2706350"/>
              <a:ext cx="17889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500" b="1">
                  <a:solidFill>
                    <a:schemeClr val="accent1"/>
                  </a:solidFill>
                  <a:latin typeface="DM Sans"/>
                  <a:ea typeface="DM Sans"/>
                  <a:cs typeface="DM Sans"/>
                  <a:sym typeface="DM Sans"/>
                </a:rPr>
                <a:t>Product Approval</a:t>
              </a:r>
              <a:endParaRPr sz="1500" b="1">
                <a:solidFill>
                  <a:schemeClr val="accent1"/>
                </a:solidFill>
                <a:latin typeface="DM Sans"/>
                <a:ea typeface="DM Sans"/>
                <a:cs typeface="DM Sans"/>
                <a:sym typeface="DM Sans"/>
              </a:endParaRPr>
            </a:p>
          </p:txBody>
        </p:sp>
        <p:sp>
          <p:nvSpPr>
            <p:cNvPr id="1772" name="Google Shape;1772;p152"/>
            <p:cNvSpPr txBox="1"/>
            <p:nvPr/>
          </p:nvSpPr>
          <p:spPr>
            <a:xfrm>
              <a:off x="1027840" y="3084100"/>
              <a:ext cx="1649700" cy="1058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191919"/>
                </a:buClr>
                <a:buSzPts val="1500"/>
                <a:buFont typeface="DM Sans"/>
                <a:buChar char="●"/>
              </a:pPr>
              <a:r>
                <a:rPr lang="en" sz="1500">
                  <a:solidFill>
                    <a:srgbClr val="191919"/>
                  </a:solidFill>
                  <a:latin typeface="DM Sans"/>
                  <a:ea typeface="DM Sans"/>
                  <a:cs typeface="DM Sans"/>
                  <a:sym typeface="DM Sans"/>
                </a:rPr>
                <a:t>Submit patent application to USPTO </a:t>
              </a:r>
              <a:endParaRPr sz="1500">
                <a:solidFill>
                  <a:srgbClr val="191919"/>
                </a:solidFill>
                <a:latin typeface="DM Sans"/>
                <a:ea typeface="DM Sans"/>
                <a:cs typeface="DM Sans"/>
                <a:sym typeface="DM Sans"/>
              </a:endParaRPr>
            </a:p>
            <a:p>
              <a:pPr marL="457200" lvl="0" indent="-323850" algn="l" rtl="0">
                <a:lnSpc>
                  <a:spcPct val="115000"/>
                </a:lnSpc>
                <a:spcBef>
                  <a:spcPts val="0"/>
                </a:spcBef>
                <a:spcAft>
                  <a:spcPts val="0"/>
                </a:spcAft>
                <a:buClr>
                  <a:srgbClr val="191919"/>
                </a:buClr>
                <a:buSzPts val="1500"/>
                <a:buFont typeface="DM Sans"/>
                <a:buChar char="●"/>
              </a:pPr>
              <a:r>
                <a:rPr lang="en" sz="1500">
                  <a:solidFill>
                    <a:srgbClr val="191919"/>
                  </a:solidFill>
                  <a:latin typeface="DM Sans"/>
                  <a:ea typeface="DM Sans"/>
                  <a:cs typeface="DM Sans"/>
                  <a:sym typeface="DM Sans"/>
                </a:rPr>
                <a:t>FDA approval through cautery “predicate device” 510(k) pathway</a:t>
              </a:r>
              <a:endParaRPr sz="1500">
                <a:solidFill>
                  <a:srgbClr val="191919"/>
                </a:solidFill>
                <a:latin typeface="DM Sans"/>
                <a:ea typeface="DM Sans"/>
                <a:cs typeface="DM Sans"/>
                <a:sym typeface="DM Sans"/>
              </a:endParaRPr>
            </a:p>
          </p:txBody>
        </p:sp>
        <p:sp>
          <p:nvSpPr>
            <p:cNvPr id="1773" name="Google Shape;1773;p152"/>
            <p:cNvSpPr/>
            <p:nvPr/>
          </p:nvSpPr>
          <p:spPr>
            <a:xfrm flipH="1">
              <a:off x="1083025" y="2306625"/>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M Sans"/>
                  <a:ea typeface="DM Sans"/>
                  <a:cs typeface="DM Sans"/>
                  <a:sym typeface="DM Sans"/>
                </a:rPr>
                <a:t>  </a:t>
              </a:r>
              <a:endParaRPr sz="1800">
                <a:latin typeface="DM Sans"/>
                <a:ea typeface="DM Sans"/>
                <a:cs typeface="DM Sans"/>
                <a:sym typeface="DM Sans"/>
              </a:endParaRPr>
            </a:p>
          </p:txBody>
        </p:sp>
        <p:sp>
          <p:nvSpPr>
            <p:cNvPr id="1774" name="Google Shape;1774;p152"/>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DM Sans"/>
                <a:ea typeface="DM Sans"/>
                <a:cs typeface="DM Sans"/>
                <a:sym typeface="DM Sans"/>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53"/>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a:t>
            </a:r>
            <a:endParaRPr/>
          </a:p>
        </p:txBody>
      </p:sp>
      <p:grpSp>
        <p:nvGrpSpPr>
          <p:cNvPr id="1780" name="Google Shape;1780;p153"/>
          <p:cNvGrpSpPr/>
          <p:nvPr/>
        </p:nvGrpSpPr>
        <p:grpSpPr>
          <a:xfrm>
            <a:off x="863851" y="1337325"/>
            <a:ext cx="2681495" cy="1835875"/>
            <a:chOff x="1027840" y="2306625"/>
            <a:chExt cx="1941705" cy="1835875"/>
          </a:xfrm>
        </p:grpSpPr>
        <p:sp>
          <p:nvSpPr>
            <p:cNvPr id="1781" name="Google Shape;1781;p153"/>
            <p:cNvSpPr txBox="1"/>
            <p:nvPr/>
          </p:nvSpPr>
          <p:spPr>
            <a:xfrm>
              <a:off x="1180645" y="2706350"/>
              <a:ext cx="17889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500" b="1">
                  <a:solidFill>
                    <a:schemeClr val="accent1"/>
                  </a:solidFill>
                  <a:latin typeface="DM Sans"/>
                  <a:ea typeface="DM Sans"/>
                  <a:cs typeface="DM Sans"/>
                  <a:sym typeface="DM Sans"/>
                </a:rPr>
                <a:t>Product Approval</a:t>
              </a:r>
              <a:endParaRPr sz="1500" b="1">
                <a:solidFill>
                  <a:schemeClr val="accent1"/>
                </a:solidFill>
                <a:latin typeface="DM Sans"/>
                <a:ea typeface="DM Sans"/>
                <a:cs typeface="DM Sans"/>
                <a:sym typeface="DM Sans"/>
              </a:endParaRPr>
            </a:p>
          </p:txBody>
        </p:sp>
        <p:sp>
          <p:nvSpPr>
            <p:cNvPr id="1782" name="Google Shape;1782;p153"/>
            <p:cNvSpPr txBox="1"/>
            <p:nvPr/>
          </p:nvSpPr>
          <p:spPr>
            <a:xfrm>
              <a:off x="1027840" y="3084100"/>
              <a:ext cx="1649700" cy="1058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191919"/>
                </a:buClr>
                <a:buSzPts val="1500"/>
                <a:buFont typeface="DM Sans"/>
                <a:buChar char="●"/>
              </a:pPr>
              <a:r>
                <a:rPr lang="en" sz="1500">
                  <a:solidFill>
                    <a:srgbClr val="191919"/>
                  </a:solidFill>
                  <a:latin typeface="DM Sans"/>
                  <a:ea typeface="DM Sans"/>
                  <a:cs typeface="DM Sans"/>
                  <a:sym typeface="DM Sans"/>
                </a:rPr>
                <a:t>Submit patent application to USPTO </a:t>
              </a:r>
              <a:endParaRPr sz="1500">
                <a:solidFill>
                  <a:srgbClr val="191919"/>
                </a:solidFill>
                <a:latin typeface="DM Sans"/>
                <a:ea typeface="DM Sans"/>
                <a:cs typeface="DM Sans"/>
                <a:sym typeface="DM Sans"/>
              </a:endParaRPr>
            </a:p>
            <a:p>
              <a:pPr marL="457200" lvl="0" indent="-323850" algn="l" rtl="0">
                <a:lnSpc>
                  <a:spcPct val="115000"/>
                </a:lnSpc>
                <a:spcBef>
                  <a:spcPts val="0"/>
                </a:spcBef>
                <a:spcAft>
                  <a:spcPts val="0"/>
                </a:spcAft>
                <a:buClr>
                  <a:srgbClr val="191919"/>
                </a:buClr>
                <a:buSzPts val="1500"/>
                <a:buFont typeface="DM Sans"/>
                <a:buChar char="●"/>
              </a:pPr>
              <a:r>
                <a:rPr lang="en" sz="1500">
                  <a:solidFill>
                    <a:srgbClr val="191919"/>
                  </a:solidFill>
                  <a:latin typeface="DM Sans"/>
                  <a:ea typeface="DM Sans"/>
                  <a:cs typeface="DM Sans"/>
                  <a:sym typeface="DM Sans"/>
                </a:rPr>
                <a:t>FDA approval through cautery “predicate device” 510(k) pathway</a:t>
              </a:r>
              <a:endParaRPr sz="1500">
                <a:solidFill>
                  <a:srgbClr val="191919"/>
                </a:solidFill>
                <a:latin typeface="DM Sans"/>
                <a:ea typeface="DM Sans"/>
                <a:cs typeface="DM Sans"/>
                <a:sym typeface="DM Sans"/>
              </a:endParaRPr>
            </a:p>
          </p:txBody>
        </p:sp>
        <p:sp>
          <p:nvSpPr>
            <p:cNvPr id="1783" name="Google Shape;1783;p153"/>
            <p:cNvSpPr/>
            <p:nvPr/>
          </p:nvSpPr>
          <p:spPr>
            <a:xfrm flipH="1">
              <a:off x="1083025" y="2306625"/>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M Sans"/>
                  <a:ea typeface="DM Sans"/>
                  <a:cs typeface="DM Sans"/>
                  <a:sym typeface="DM Sans"/>
                </a:rPr>
                <a:t>  </a:t>
              </a:r>
              <a:endParaRPr sz="1800">
                <a:latin typeface="DM Sans"/>
                <a:ea typeface="DM Sans"/>
                <a:cs typeface="DM Sans"/>
                <a:sym typeface="DM Sans"/>
              </a:endParaRPr>
            </a:p>
          </p:txBody>
        </p:sp>
        <p:sp>
          <p:nvSpPr>
            <p:cNvPr id="1784" name="Google Shape;1784;p153"/>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DM Sans"/>
                <a:ea typeface="DM Sans"/>
                <a:cs typeface="DM Sans"/>
                <a:sym typeface="DM Sans"/>
              </a:endParaRPr>
            </a:p>
          </p:txBody>
        </p:sp>
      </p:grpSp>
      <p:grpSp>
        <p:nvGrpSpPr>
          <p:cNvPr id="1785" name="Google Shape;1785;p153"/>
          <p:cNvGrpSpPr/>
          <p:nvPr/>
        </p:nvGrpSpPr>
        <p:grpSpPr>
          <a:xfrm>
            <a:off x="4361032" y="1336374"/>
            <a:ext cx="1703170" cy="297218"/>
            <a:chOff x="1083130" y="2306636"/>
            <a:chExt cx="1762204" cy="297218"/>
          </a:xfrm>
        </p:grpSpPr>
        <p:sp>
          <p:nvSpPr>
            <p:cNvPr id="1786" name="Google Shape;1786;p153"/>
            <p:cNvSpPr/>
            <p:nvPr/>
          </p:nvSpPr>
          <p:spPr>
            <a:xfrm flipH="1">
              <a:off x="1083130" y="2306636"/>
              <a:ext cx="17622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DM Sans"/>
                  <a:ea typeface="DM Sans"/>
                  <a:cs typeface="DM Sans"/>
                  <a:sym typeface="DM Sans"/>
                </a:rPr>
                <a:t>  </a:t>
              </a:r>
              <a:endParaRPr sz="1500">
                <a:latin typeface="DM Sans"/>
                <a:ea typeface="DM Sans"/>
                <a:cs typeface="DM Sans"/>
                <a:sym typeface="DM Sans"/>
              </a:endParaRPr>
            </a:p>
          </p:txBody>
        </p:sp>
        <p:sp>
          <p:nvSpPr>
            <p:cNvPr id="1787" name="Google Shape;1787;p153"/>
            <p:cNvSpPr/>
            <p:nvPr/>
          </p:nvSpPr>
          <p:spPr>
            <a:xfrm>
              <a:off x="1083134" y="2460455"/>
              <a:ext cx="17622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DM Sans"/>
                <a:ea typeface="DM Sans"/>
                <a:cs typeface="DM Sans"/>
                <a:sym typeface="DM Sans"/>
              </a:endParaRPr>
            </a:p>
          </p:txBody>
        </p:sp>
      </p:grpSp>
      <p:grpSp>
        <p:nvGrpSpPr>
          <p:cNvPr id="1788" name="Google Shape;1788;p153"/>
          <p:cNvGrpSpPr/>
          <p:nvPr/>
        </p:nvGrpSpPr>
        <p:grpSpPr>
          <a:xfrm>
            <a:off x="3373383" y="1337325"/>
            <a:ext cx="2392710" cy="297224"/>
            <a:chOff x="1083025" y="2306625"/>
            <a:chExt cx="1834900" cy="297224"/>
          </a:xfrm>
        </p:grpSpPr>
        <p:sp>
          <p:nvSpPr>
            <p:cNvPr id="1789" name="Google Shape;1789;p153"/>
            <p:cNvSpPr/>
            <p:nvPr/>
          </p:nvSpPr>
          <p:spPr>
            <a:xfrm flipH="1">
              <a:off x="1083025" y="2306625"/>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M Sans"/>
                  <a:ea typeface="DM Sans"/>
                  <a:cs typeface="DM Sans"/>
                  <a:sym typeface="DM Sans"/>
                </a:rPr>
                <a:t>  </a:t>
              </a:r>
              <a:endParaRPr sz="1800">
                <a:latin typeface="DM Sans"/>
                <a:ea typeface="DM Sans"/>
                <a:cs typeface="DM Sans"/>
                <a:sym typeface="DM Sans"/>
              </a:endParaRPr>
            </a:p>
          </p:txBody>
        </p:sp>
        <p:sp>
          <p:nvSpPr>
            <p:cNvPr id="1790" name="Google Shape;1790;p153"/>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DM Sans"/>
                <a:ea typeface="DM Sans"/>
                <a:cs typeface="DM Sans"/>
                <a:sym typeface="DM Sans"/>
              </a:endParaRPr>
            </a:p>
          </p:txBody>
        </p:sp>
      </p:grpSp>
      <p:grpSp>
        <p:nvGrpSpPr>
          <p:cNvPr id="1791" name="Google Shape;1791;p153"/>
          <p:cNvGrpSpPr/>
          <p:nvPr/>
        </p:nvGrpSpPr>
        <p:grpSpPr>
          <a:xfrm>
            <a:off x="3310988" y="1751525"/>
            <a:ext cx="2378911" cy="1421675"/>
            <a:chOff x="2689490" y="2568425"/>
            <a:chExt cx="1722600" cy="1421675"/>
          </a:xfrm>
        </p:grpSpPr>
        <p:sp>
          <p:nvSpPr>
            <p:cNvPr id="1792" name="Google Shape;1792;p153"/>
            <p:cNvSpPr txBox="1"/>
            <p:nvPr/>
          </p:nvSpPr>
          <p:spPr>
            <a:xfrm>
              <a:off x="2744675" y="2568425"/>
              <a:ext cx="16035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500" b="1">
                  <a:solidFill>
                    <a:schemeClr val="accent1"/>
                  </a:solidFill>
                  <a:latin typeface="DM Sans"/>
                  <a:ea typeface="DM Sans"/>
                  <a:cs typeface="DM Sans"/>
                  <a:sym typeface="DM Sans"/>
                </a:rPr>
                <a:t>B2B Company Model</a:t>
              </a:r>
              <a:endParaRPr sz="1500" b="1">
                <a:solidFill>
                  <a:schemeClr val="accent1"/>
                </a:solidFill>
                <a:latin typeface="DM Sans"/>
                <a:ea typeface="DM Sans"/>
                <a:cs typeface="DM Sans"/>
                <a:sym typeface="DM Sans"/>
              </a:endParaRPr>
            </a:p>
          </p:txBody>
        </p:sp>
        <p:sp>
          <p:nvSpPr>
            <p:cNvPr id="1793" name="Google Shape;1793;p153"/>
            <p:cNvSpPr txBox="1"/>
            <p:nvPr/>
          </p:nvSpPr>
          <p:spPr>
            <a:xfrm>
              <a:off x="2689490" y="2931700"/>
              <a:ext cx="1722600" cy="1058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191919"/>
                </a:buClr>
                <a:buSzPts val="1500"/>
                <a:buFont typeface="DM Sans"/>
                <a:buChar char="●"/>
              </a:pPr>
              <a:r>
                <a:rPr lang="en" sz="1500">
                  <a:solidFill>
                    <a:srgbClr val="191919"/>
                  </a:solidFill>
                  <a:latin typeface="DM Sans"/>
                  <a:ea typeface="DM Sans"/>
                  <a:cs typeface="DM Sans"/>
                  <a:sym typeface="DM Sans"/>
                </a:rPr>
                <a:t>License technology to electrocautery companies</a:t>
              </a:r>
              <a:endParaRPr sz="1500">
                <a:solidFill>
                  <a:srgbClr val="191919"/>
                </a:solidFill>
                <a:latin typeface="DM Sans"/>
                <a:ea typeface="DM Sans"/>
                <a:cs typeface="DM Sans"/>
                <a:sym typeface="DM Sans"/>
              </a:endParaRPr>
            </a:p>
            <a:p>
              <a:pPr marL="457200" lvl="0" indent="-323850" algn="l" rtl="0">
                <a:lnSpc>
                  <a:spcPct val="115000"/>
                </a:lnSpc>
                <a:spcBef>
                  <a:spcPts val="0"/>
                </a:spcBef>
                <a:spcAft>
                  <a:spcPts val="0"/>
                </a:spcAft>
                <a:buClr>
                  <a:srgbClr val="191919"/>
                </a:buClr>
                <a:buSzPts val="1500"/>
                <a:buFont typeface="DM Sans"/>
                <a:buChar char="●"/>
              </a:pPr>
              <a:r>
                <a:rPr lang="en" sz="1500">
                  <a:solidFill>
                    <a:srgbClr val="191919"/>
                  </a:solidFill>
                  <a:latin typeface="DM Sans"/>
                  <a:ea typeface="DM Sans"/>
                  <a:cs typeface="DM Sans"/>
                  <a:sym typeface="DM Sans"/>
                </a:rPr>
                <a:t>Direct sales with hospitals  </a:t>
              </a:r>
              <a:endParaRPr sz="2500" b="1">
                <a:solidFill>
                  <a:srgbClr val="595959"/>
                </a:solidFill>
                <a:latin typeface="DM Sans"/>
                <a:ea typeface="DM Sans"/>
                <a:cs typeface="DM Sans"/>
                <a:sym typeface="DM Sans"/>
              </a:endParaRPr>
            </a:p>
            <a:p>
              <a:pPr marL="0" lvl="0" indent="0" algn="l" rtl="0">
                <a:lnSpc>
                  <a:spcPct val="115000"/>
                </a:lnSpc>
                <a:spcBef>
                  <a:spcPts val="1600"/>
                </a:spcBef>
                <a:spcAft>
                  <a:spcPts val="0"/>
                </a:spcAft>
                <a:buNone/>
              </a:pPr>
              <a:endParaRPr sz="1500">
                <a:solidFill>
                  <a:srgbClr val="191919"/>
                </a:solidFill>
                <a:latin typeface="DM Sans"/>
                <a:ea typeface="DM Sans"/>
                <a:cs typeface="DM Sans"/>
                <a:sym typeface="DM Sans"/>
              </a:endParaRPr>
            </a:p>
            <a:p>
              <a:pPr marL="0" lvl="0" indent="0" algn="l" rtl="0">
                <a:lnSpc>
                  <a:spcPct val="115000"/>
                </a:lnSpc>
                <a:spcBef>
                  <a:spcPts val="1600"/>
                </a:spcBef>
                <a:spcAft>
                  <a:spcPts val="1600"/>
                </a:spcAft>
                <a:buNone/>
              </a:pPr>
              <a:endParaRPr sz="1500">
                <a:solidFill>
                  <a:srgbClr val="191919"/>
                </a:solidFill>
                <a:latin typeface="DM Sans"/>
                <a:ea typeface="DM Sans"/>
                <a:cs typeface="DM Sans"/>
                <a:sym typeface="DM San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154"/>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Go-To-Market Strategy</a:t>
            </a:r>
            <a:endParaRPr/>
          </a:p>
        </p:txBody>
      </p:sp>
      <p:grpSp>
        <p:nvGrpSpPr>
          <p:cNvPr id="1799" name="Google Shape;1799;p154"/>
          <p:cNvGrpSpPr/>
          <p:nvPr/>
        </p:nvGrpSpPr>
        <p:grpSpPr>
          <a:xfrm>
            <a:off x="863851" y="1337325"/>
            <a:ext cx="2681495" cy="1835875"/>
            <a:chOff x="1027840" y="2306625"/>
            <a:chExt cx="1941705" cy="1835875"/>
          </a:xfrm>
        </p:grpSpPr>
        <p:sp>
          <p:nvSpPr>
            <p:cNvPr id="1800" name="Google Shape;1800;p154"/>
            <p:cNvSpPr txBox="1"/>
            <p:nvPr/>
          </p:nvSpPr>
          <p:spPr>
            <a:xfrm>
              <a:off x="1180645" y="2706350"/>
              <a:ext cx="17889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500" b="1">
                  <a:solidFill>
                    <a:schemeClr val="accent1"/>
                  </a:solidFill>
                  <a:latin typeface="DM Sans"/>
                  <a:ea typeface="DM Sans"/>
                  <a:cs typeface="DM Sans"/>
                  <a:sym typeface="DM Sans"/>
                </a:rPr>
                <a:t>Product Approval</a:t>
              </a:r>
              <a:endParaRPr sz="1500" b="1">
                <a:solidFill>
                  <a:schemeClr val="accent1"/>
                </a:solidFill>
                <a:latin typeface="DM Sans"/>
                <a:ea typeface="DM Sans"/>
                <a:cs typeface="DM Sans"/>
                <a:sym typeface="DM Sans"/>
              </a:endParaRPr>
            </a:p>
          </p:txBody>
        </p:sp>
        <p:sp>
          <p:nvSpPr>
            <p:cNvPr id="1801" name="Google Shape;1801;p154"/>
            <p:cNvSpPr txBox="1"/>
            <p:nvPr/>
          </p:nvSpPr>
          <p:spPr>
            <a:xfrm>
              <a:off x="1027840" y="3084100"/>
              <a:ext cx="1649700" cy="1058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191919"/>
                </a:buClr>
                <a:buSzPts val="1500"/>
                <a:buFont typeface="DM Sans"/>
                <a:buChar char="●"/>
              </a:pPr>
              <a:r>
                <a:rPr lang="en" sz="1500">
                  <a:solidFill>
                    <a:srgbClr val="191919"/>
                  </a:solidFill>
                  <a:latin typeface="DM Sans"/>
                  <a:ea typeface="DM Sans"/>
                  <a:cs typeface="DM Sans"/>
                  <a:sym typeface="DM Sans"/>
                </a:rPr>
                <a:t>Submit patent application to USPTO </a:t>
              </a:r>
              <a:endParaRPr sz="1500">
                <a:solidFill>
                  <a:srgbClr val="191919"/>
                </a:solidFill>
                <a:latin typeface="DM Sans"/>
                <a:ea typeface="DM Sans"/>
                <a:cs typeface="DM Sans"/>
                <a:sym typeface="DM Sans"/>
              </a:endParaRPr>
            </a:p>
            <a:p>
              <a:pPr marL="457200" lvl="0" indent="-323850" algn="l" rtl="0">
                <a:lnSpc>
                  <a:spcPct val="115000"/>
                </a:lnSpc>
                <a:spcBef>
                  <a:spcPts val="0"/>
                </a:spcBef>
                <a:spcAft>
                  <a:spcPts val="0"/>
                </a:spcAft>
                <a:buClr>
                  <a:srgbClr val="191919"/>
                </a:buClr>
                <a:buSzPts val="1500"/>
                <a:buFont typeface="DM Sans"/>
                <a:buChar char="●"/>
              </a:pPr>
              <a:r>
                <a:rPr lang="en" sz="1500">
                  <a:solidFill>
                    <a:srgbClr val="191919"/>
                  </a:solidFill>
                  <a:latin typeface="DM Sans"/>
                  <a:ea typeface="DM Sans"/>
                  <a:cs typeface="DM Sans"/>
                  <a:sym typeface="DM Sans"/>
                </a:rPr>
                <a:t>FDA approval through cautery “predicate device” 510(k) pathway</a:t>
              </a:r>
              <a:endParaRPr sz="1500">
                <a:solidFill>
                  <a:srgbClr val="191919"/>
                </a:solidFill>
                <a:latin typeface="DM Sans"/>
                <a:ea typeface="DM Sans"/>
                <a:cs typeface="DM Sans"/>
                <a:sym typeface="DM Sans"/>
              </a:endParaRPr>
            </a:p>
          </p:txBody>
        </p:sp>
        <p:sp>
          <p:nvSpPr>
            <p:cNvPr id="1802" name="Google Shape;1802;p154"/>
            <p:cNvSpPr/>
            <p:nvPr/>
          </p:nvSpPr>
          <p:spPr>
            <a:xfrm flipH="1">
              <a:off x="1083025" y="2306625"/>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M Sans"/>
                  <a:ea typeface="DM Sans"/>
                  <a:cs typeface="DM Sans"/>
                  <a:sym typeface="DM Sans"/>
                </a:rPr>
                <a:t>  </a:t>
              </a:r>
              <a:endParaRPr sz="1800">
                <a:latin typeface="DM Sans"/>
                <a:ea typeface="DM Sans"/>
                <a:cs typeface="DM Sans"/>
                <a:sym typeface="DM Sans"/>
              </a:endParaRPr>
            </a:p>
          </p:txBody>
        </p:sp>
        <p:sp>
          <p:nvSpPr>
            <p:cNvPr id="1803" name="Google Shape;1803;p154"/>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DM Sans"/>
                <a:ea typeface="DM Sans"/>
                <a:cs typeface="DM Sans"/>
                <a:sym typeface="DM Sans"/>
              </a:endParaRPr>
            </a:p>
          </p:txBody>
        </p:sp>
      </p:grpSp>
      <p:grpSp>
        <p:nvGrpSpPr>
          <p:cNvPr id="1804" name="Google Shape;1804;p154"/>
          <p:cNvGrpSpPr/>
          <p:nvPr/>
        </p:nvGrpSpPr>
        <p:grpSpPr>
          <a:xfrm>
            <a:off x="4361032" y="1336374"/>
            <a:ext cx="1703170" cy="297218"/>
            <a:chOff x="1083130" y="2306636"/>
            <a:chExt cx="1762204" cy="297218"/>
          </a:xfrm>
        </p:grpSpPr>
        <p:sp>
          <p:nvSpPr>
            <p:cNvPr id="1805" name="Google Shape;1805;p154"/>
            <p:cNvSpPr/>
            <p:nvPr/>
          </p:nvSpPr>
          <p:spPr>
            <a:xfrm flipH="1">
              <a:off x="1083130" y="2306636"/>
              <a:ext cx="17622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DM Sans"/>
                  <a:ea typeface="DM Sans"/>
                  <a:cs typeface="DM Sans"/>
                  <a:sym typeface="DM Sans"/>
                </a:rPr>
                <a:t>  </a:t>
              </a:r>
              <a:endParaRPr sz="1500">
                <a:latin typeface="DM Sans"/>
                <a:ea typeface="DM Sans"/>
                <a:cs typeface="DM Sans"/>
                <a:sym typeface="DM Sans"/>
              </a:endParaRPr>
            </a:p>
          </p:txBody>
        </p:sp>
        <p:sp>
          <p:nvSpPr>
            <p:cNvPr id="1806" name="Google Shape;1806;p154"/>
            <p:cNvSpPr/>
            <p:nvPr/>
          </p:nvSpPr>
          <p:spPr>
            <a:xfrm>
              <a:off x="1083134" y="2460455"/>
              <a:ext cx="17622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DM Sans"/>
                <a:ea typeface="DM Sans"/>
                <a:cs typeface="DM Sans"/>
                <a:sym typeface="DM Sans"/>
              </a:endParaRPr>
            </a:p>
          </p:txBody>
        </p:sp>
      </p:grpSp>
      <p:grpSp>
        <p:nvGrpSpPr>
          <p:cNvPr id="1807" name="Google Shape;1807;p154"/>
          <p:cNvGrpSpPr/>
          <p:nvPr/>
        </p:nvGrpSpPr>
        <p:grpSpPr>
          <a:xfrm>
            <a:off x="3373383" y="1337325"/>
            <a:ext cx="2392710" cy="297224"/>
            <a:chOff x="1083025" y="2306625"/>
            <a:chExt cx="1834900" cy="297224"/>
          </a:xfrm>
        </p:grpSpPr>
        <p:sp>
          <p:nvSpPr>
            <p:cNvPr id="1808" name="Google Shape;1808;p154"/>
            <p:cNvSpPr/>
            <p:nvPr/>
          </p:nvSpPr>
          <p:spPr>
            <a:xfrm flipH="1">
              <a:off x="1083025" y="2306625"/>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M Sans"/>
                  <a:ea typeface="DM Sans"/>
                  <a:cs typeface="DM Sans"/>
                  <a:sym typeface="DM Sans"/>
                </a:rPr>
                <a:t>  </a:t>
              </a:r>
              <a:endParaRPr sz="1800">
                <a:latin typeface="DM Sans"/>
                <a:ea typeface="DM Sans"/>
                <a:cs typeface="DM Sans"/>
                <a:sym typeface="DM Sans"/>
              </a:endParaRPr>
            </a:p>
          </p:txBody>
        </p:sp>
        <p:sp>
          <p:nvSpPr>
            <p:cNvPr id="1809" name="Google Shape;1809;p154"/>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DM Sans"/>
                <a:ea typeface="DM Sans"/>
                <a:cs typeface="DM Sans"/>
                <a:sym typeface="DM Sans"/>
              </a:endParaRPr>
            </a:p>
          </p:txBody>
        </p:sp>
      </p:grpSp>
      <p:grpSp>
        <p:nvGrpSpPr>
          <p:cNvPr id="1810" name="Google Shape;1810;p154"/>
          <p:cNvGrpSpPr/>
          <p:nvPr/>
        </p:nvGrpSpPr>
        <p:grpSpPr>
          <a:xfrm>
            <a:off x="5969350" y="1336644"/>
            <a:ext cx="1929764" cy="297224"/>
            <a:chOff x="1083025" y="2306625"/>
            <a:chExt cx="1834900" cy="297224"/>
          </a:xfrm>
        </p:grpSpPr>
        <p:sp>
          <p:nvSpPr>
            <p:cNvPr id="1811" name="Google Shape;1811;p154"/>
            <p:cNvSpPr/>
            <p:nvPr/>
          </p:nvSpPr>
          <p:spPr>
            <a:xfrm flipH="1">
              <a:off x="1083025" y="2306625"/>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DM Sans"/>
                  <a:ea typeface="DM Sans"/>
                  <a:cs typeface="DM Sans"/>
                  <a:sym typeface="DM Sans"/>
                </a:rPr>
                <a:t>  </a:t>
              </a:r>
              <a:endParaRPr sz="1500">
                <a:latin typeface="DM Sans"/>
                <a:ea typeface="DM Sans"/>
                <a:cs typeface="DM Sans"/>
                <a:sym typeface="DM Sans"/>
              </a:endParaRPr>
            </a:p>
          </p:txBody>
        </p:sp>
        <p:sp>
          <p:nvSpPr>
            <p:cNvPr id="1812" name="Google Shape;1812;p154"/>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DM Sans"/>
                <a:ea typeface="DM Sans"/>
                <a:cs typeface="DM Sans"/>
                <a:sym typeface="DM Sans"/>
              </a:endParaRPr>
            </a:p>
          </p:txBody>
        </p:sp>
      </p:grpSp>
      <p:grpSp>
        <p:nvGrpSpPr>
          <p:cNvPr id="1813" name="Google Shape;1813;p154"/>
          <p:cNvGrpSpPr/>
          <p:nvPr/>
        </p:nvGrpSpPr>
        <p:grpSpPr>
          <a:xfrm>
            <a:off x="3310988" y="1751525"/>
            <a:ext cx="2378911" cy="1421675"/>
            <a:chOff x="2689490" y="2568425"/>
            <a:chExt cx="1722600" cy="1421675"/>
          </a:xfrm>
        </p:grpSpPr>
        <p:sp>
          <p:nvSpPr>
            <p:cNvPr id="1814" name="Google Shape;1814;p154"/>
            <p:cNvSpPr txBox="1"/>
            <p:nvPr/>
          </p:nvSpPr>
          <p:spPr>
            <a:xfrm>
              <a:off x="2744675" y="2568425"/>
              <a:ext cx="16035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500" b="1">
                  <a:solidFill>
                    <a:schemeClr val="accent1"/>
                  </a:solidFill>
                  <a:latin typeface="DM Sans"/>
                  <a:ea typeface="DM Sans"/>
                  <a:cs typeface="DM Sans"/>
                  <a:sym typeface="DM Sans"/>
                </a:rPr>
                <a:t>B2B Company Model</a:t>
              </a:r>
              <a:endParaRPr sz="1500" b="1">
                <a:solidFill>
                  <a:schemeClr val="accent1"/>
                </a:solidFill>
                <a:latin typeface="DM Sans"/>
                <a:ea typeface="DM Sans"/>
                <a:cs typeface="DM Sans"/>
                <a:sym typeface="DM Sans"/>
              </a:endParaRPr>
            </a:p>
          </p:txBody>
        </p:sp>
        <p:sp>
          <p:nvSpPr>
            <p:cNvPr id="1815" name="Google Shape;1815;p154"/>
            <p:cNvSpPr txBox="1"/>
            <p:nvPr/>
          </p:nvSpPr>
          <p:spPr>
            <a:xfrm>
              <a:off x="2689490" y="2931700"/>
              <a:ext cx="1722600" cy="1058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191919"/>
                </a:buClr>
                <a:buSzPts val="1500"/>
                <a:buFont typeface="DM Sans"/>
                <a:buChar char="●"/>
              </a:pPr>
              <a:r>
                <a:rPr lang="en" sz="1500">
                  <a:solidFill>
                    <a:srgbClr val="191919"/>
                  </a:solidFill>
                  <a:latin typeface="DM Sans"/>
                  <a:ea typeface="DM Sans"/>
                  <a:cs typeface="DM Sans"/>
                  <a:sym typeface="DM Sans"/>
                </a:rPr>
                <a:t>License technology to electrocautery companies</a:t>
              </a:r>
              <a:endParaRPr sz="1500">
                <a:solidFill>
                  <a:srgbClr val="191919"/>
                </a:solidFill>
                <a:latin typeface="DM Sans"/>
                <a:ea typeface="DM Sans"/>
                <a:cs typeface="DM Sans"/>
                <a:sym typeface="DM Sans"/>
              </a:endParaRPr>
            </a:p>
            <a:p>
              <a:pPr marL="457200" lvl="0" indent="-323850" algn="l" rtl="0">
                <a:lnSpc>
                  <a:spcPct val="115000"/>
                </a:lnSpc>
                <a:spcBef>
                  <a:spcPts val="0"/>
                </a:spcBef>
                <a:spcAft>
                  <a:spcPts val="0"/>
                </a:spcAft>
                <a:buClr>
                  <a:srgbClr val="191919"/>
                </a:buClr>
                <a:buSzPts val="1500"/>
                <a:buFont typeface="DM Sans"/>
                <a:buChar char="●"/>
              </a:pPr>
              <a:r>
                <a:rPr lang="en" sz="1500">
                  <a:solidFill>
                    <a:srgbClr val="191919"/>
                  </a:solidFill>
                  <a:latin typeface="DM Sans"/>
                  <a:ea typeface="DM Sans"/>
                  <a:cs typeface="DM Sans"/>
                  <a:sym typeface="DM Sans"/>
                </a:rPr>
                <a:t>Direct sales with hospitals  </a:t>
              </a:r>
              <a:endParaRPr sz="2500" b="1">
                <a:solidFill>
                  <a:srgbClr val="595959"/>
                </a:solidFill>
                <a:latin typeface="DM Sans"/>
                <a:ea typeface="DM Sans"/>
                <a:cs typeface="DM Sans"/>
                <a:sym typeface="DM Sans"/>
              </a:endParaRPr>
            </a:p>
            <a:p>
              <a:pPr marL="0" lvl="0" indent="0" algn="l" rtl="0">
                <a:lnSpc>
                  <a:spcPct val="115000"/>
                </a:lnSpc>
                <a:spcBef>
                  <a:spcPts val="1600"/>
                </a:spcBef>
                <a:spcAft>
                  <a:spcPts val="0"/>
                </a:spcAft>
                <a:buNone/>
              </a:pPr>
              <a:endParaRPr sz="1500">
                <a:solidFill>
                  <a:srgbClr val="191919"/>
                </a:solidFill>
                <a:latin typeface="DM Sans"/>
                <a:ea typeface="DM Sans"/>
                <a:cs typeface="DM Sans"/>
                <a:sym typeface="DM Sans"/>
              </a:endParaRPr>
            </a:p>
            <a:p>
              <a:pPr marL="0" lvl="0" indent="0" algn="l" rtl="0">
                <a:lnSpc>
                  <a:spcPct val="115000"/>
                </a:lnSpc>
                <a:spcBef>
                  <a:spcPts val="1600"/>
                </a:spcBef>
                <a:spcAft>
                  <a:spcPts val="1600"/>
                </a:spcAft>
                <a:buNone/>
              </a:pPr>
              <a:endParaRPr sz="1500">
                <a:solidFill>
                  <a:srgbClr val="191919"/>
                </a:solidFill>
                <a:latin typeface="DM Sans"/>
                <a:ea typeface="DM Sans"/>
                <a:cs typeface="DM Sans"/>
                <a:sym typeface="DM Sans"/>
              </a:endParaRPr>
            </a:p>
          </p:txBody>
        </p:sp>
      </p:grpSp>
      <p:grpSp>
        <p:nvGrpSpPr>
          <p:cNvPr id="1816" name="Google Shape;1816;p154"/>
          <p:cNvGrpSpPr/>
          <p:nvPr/>
        </p:nvGrpSpPr>
        <p:grpSpPr>
          <a:xfrm>
            <a:off x="5765950" y="1725725"/>
            <a:ext cx="2610086" cy="1098100"/>
            <a:chOff x="2684073" y="2390225"/>
            <a:chExt cx="2001600" cy="1098100"/>
          </a:xfrm>
        </p:grpSpPr>
        <p:sp>
          <p:nvSpPr>
            <p:cNvPr id="1817" name="Google Shape;1817;p154"/>
            <p:cNvSpPr txBox="1"/>
            <p:nvPr/>
          </p:nvSpPr>
          <p:spPr>
            <a:xfrm>
              <a:off x="3023555" y="23902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500" b="1">
                  <a:solidFill>
                    <a:schemeClr val="accent1"/>
                  </a:solidFill>
                  <a:latin typeface="DM Sans"/>
                  <a:ea typeface="DM Sans"/>
                  <a:cs typeface="DM Sans"/>
                  <a:sym typeface="DM Sans"/>
                </a:rPr>
                <a:t>Outreach</a:t>
              </a:r>
              <a:endParaRPr sz="1500" b="1">
                <a:solidFill>
                  <a:schemeClr val="accent1"/>
                </a:solidFill>
                <a:latin typeface="DM Sans"/>
                <a:ea typeface="DM Sans"/>
                <a:cs typeface="DM Sans"/>
                <a:sym typeface="DM Sans"/>
              </a:endParaRPr>
            </a:p>
          </p:txBody>
        </p:sp>
        <p:sp>
          <p:nvSpPr>
            <p:cNvPr id="1818" name="Google Shape;1818;p154"/>
            <p:cNvSpPr txBox="1"/>
            <p:nvPr/>
          </p:nvSpPr>
          <p:spPr>
            <a:xfrm>
              <a:off x="2684073" y="2750925"/>
              <a:ext cx="2001600" cy="737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333333"/>
                </a:buClr>
                <a:buSzPts val="1500"/>
                <a:buFont typeface="DM Sans"/>
                <a:buChar char="●"/>
              </a:pPr>
              <a:r>
                <a:rPr lang="en" sz="1500">
                  <a:solidFill>
                    <a:srgbClr val="333333"/>
                  </a:solidFill>
                  <a:latin typeface="DM Sans"/>
                  <a:ea typeface="DM Sans"/>
                  <a:cs typeface="DM Sans"/>
                  <a:sym typeface="DM Sans"/>
                </a:rPr>
                <a:t>Medical device, women’s health, and surgery conferences</a:t>
              </a:r>
              <a:endParaRPr sz="1500">
                <a:solidFill>
                  <a:srgbClr val="333333"/>
                </a:solidFill>
                <a:latin typeface="DM Sans"/>
                <a:ea typeface="DM Sans"/>
                <a:cs typeface="DM Sans"/>
                <a:sym typeface="DM Sans"/>
              </a:endParaRPr>
            </a:p>
            <a:p>
              <a:pPr marL="457200" lvl="0" indent="-323850" algn="l" rtl="0">
                <a:lnSpc>
                  <a:spcPct val="115000"/>
                </a:lnSpc>
                <a:spcBef>
                  <a:spcPts val="0"/>
                </a:spcBef>
                <a:spcAft>
                  <a:spcPts val="0"/>
                </a:spcAft>
                <a:buClr>
                  <a:srgbClr val="333333"/>
                </a:buClr>
                <a:buSzPts val="1500"/>
                <a:buFont typeface="DM Sans"/>
                <a:buChar char="●"/>
              </a:pPr>
              <a:r>
                <a:rPr lang="en" sz="1500">
                  <a:solidFill>
                    <a:srgbClr val="333333"/>
                  </a:solidFill>
                  <a:latin typeface="DM Sans"/>
                  <a:ea typeface="DM Sans"/>
                  <a:cs typeface="DM Sans"/>
                  <a:sym typeface="DM Sans"/>
                </a:rPr>
                <a:t>Implement training during residency and fellowship</a:t>
              </a:r>
              <a:endParaRPr sz="1500">
                <a:solidFill>
                  <a:srgbClr val="333333"/>
                </a:solidFill>
                <a:latin typeface="DM Sans"/>
                <a:ea typeface="DM Sans"/>
                <a:cs typeface="DM Sans"/>
                <a:sym typeface="DM Sans"/>
              </a:endParaRPr>
            </a:p>
            <a:p>
              <a:pPr marL="457200" lvl="0" indent="-323850" algn="l" rtl="0">
                <a:lnSpc>
                  <a:spcPct val="115000"/>
                </a:lnSpc>
                <a:spcBef>
                  <a:spcPts val="0"/>
                </a:spcBef>
                <a:spcAft>
                  <a:spcPts val="0"/>
                </a:spcAft>
                <a:buClr>
                  <a:srgbClr val="333333"/>
                </a:buClr>
                <a:buSzPts val="1500"/>
                <a:buFont typeface="DM Sans"/>
                <a:buChar char="●"/>
              </a:pPr>
              <a:r>
                <a:rPr lang="en" sz="1500">
                  <a:solidFill>
                    <a:srgbClr val="333333"/>
                  </a:solidFill>
                  <a:latin typeface="DM Sans"/>
                  <a:ea typeface="DM Sans"/>
                  <a:cs typeface="DM Sans"/>
                  <a:sym typeface="DM Sans"/>
                </a:rPr>
                <a:t>LMIC outreach</a:t>
              </a:r>
              <a:endParaRPr sz="1500">
                <a:solidFill>
                  <a:srgbClr val="333333"/>
                </a:solidFill>
                <a:latin typeface="DM Sans"/>
                <a:ea typeface="DM Sans"/>
                <a:cs typeface="DM Sans"/>
                <a:sym typeface="DM Sans"/>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155"/>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Directions</a:t>
            </a:r>
            <a:endParaRPr/>
          </a:p>
        </p:txBody>
      </p:sp>
      <p:sp>
        <p:nvSpPr>
          <p:cNvPr id="1824" name="Google Shape;1824;p155"/>
          <p:cNvSpPr txBox="1">
            <a:spLocks noGrp="1"/>
          </p:cNvSpPr>
          <p:nvPr>
            <p:ph type="subTitle" idx="4294967295"/>
          </p:nvPr>
        </p:nvSpPr>
        <p:spPr>
          <a:xfrm>
            <a:off x="3266512" y="2961725"/>
            <a:ext cx="248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DM Sans"/>
                <a:ea typeface="DM Sans"/>
                <a:cs typeface="DM Sans"/>
                <a:sym typeface="DM Sans"/>
              </a:rPr>
              <a:t>Femoral, Ilioinguinal</a:t>
            </a:r>
            <a:endParaRPr sz="2000">
              <a:latin typeface="DM Sans"/>
              <a:ea typeface="DM Sans"/>
              <a:cs typeface="DM Sans"/>
              <a:sym typeface="DM Sans"/>
            </a:endParaRPr>
          </a:p>
          <a:p>
            <a:pPr marL="0" lvl="0" indent="0" algn="ctr" rtl="0">
              <a:spcBef>
                <a:spcPts val="0"/>
              </a:spcBef>
              <a:spcAft>
                <a:spcPts val="0"/>
              </a:spcAft>
              <a:buNone/>
            </a:pPr>
            <a:r>
              <a:rPr lang="en" sz="2000">
                <a:latin typeface="DM Sans"/>
                <a:ea typeface="DM Sans"/>
                <a:cs typeface="DM Sans"/>
                <a:sym typeface="DM Sans"/>
              </a:rPr>
              <a:t>Nerves </a:t>
            </a:r>
            <a:endParaRPr sz="2000">
              <a:latin typeface="DM Sans"/>
              <a:ea typeface="DM Sans"/>
              <a:cs typeface="DM Sans"/>
              <a:sym typeface="DM Sans"/>
            </a:endParaRPr>
          </a:p>
          <a:p>
            <a:pPr marL="0" lvl="0" indent="0" algn="l" rtl="0">
              <a:spcBef>
                <a:spcPts val="0"/>
              </a:spcBef>
              <a:spcAft>
                <a:spcPts val="0"/>
              </a:spcAft>
              <a:buNone/>
            </a:pPr>
            <a:endParaRPr sz="2000">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pic>
        <p:nvPicPr>
          <p:cNvPr id="1825" name="Google Shape;1825;p155" title="Untitled_Artwork.png"/>
          <p:cNvPicPr preferRelativeResize="0"/>
          <p:nvPr/>
        </p:nvPicPr>
        <p:blipFill rotWithShape="1">
          <a:blip r:embed="rId3">
            <a:alphaModFix/>
          </a:blip>
          <a:srcRect l="28955" t="45996" r="32924" b="19711"/>
          <a:stretch/>
        </p:blipFill>
        <p:spPr>
          <a:xfrm rot="6">
            <a:off x="6111525" y="-110422"/>
            <a:ext cx="3032474" cy="1895418"/>
          </a:xfrm>
          <a:prstGeom prst="rect">
            <a:avLst/>
          </a:prstGeom>
          <a:noFill/>
          <a:ln>
            <a:noFill/>
          </a:ln>
        </p:spPr>
      </p:pic>
      <p:pic>
        <p:nvPicPr>
          <p:cNvPr id="1826" name="Google Shape;1826;p155"/>
          <p:cNvPicPr preferRelativeResize="0"/>
          <p:nvPr/>
        </p:nvPicPr>
        <p:blipFill>
          <a:blip r:embed="rId4">
            <a:alphaModFix/>
          </a:blip>
          <a:stretch>
            <a:fillRect/>
          </a:stretch>
        </p:blipFill>
        <p:spPr>
          <a:xfrm>
            <a:off x="-540276" y="1560825"/>
            <a:ext cx="2185800" cy="3643000"/>
          </a:xfrm>
          <a:prstGeom prst="rect">
            <a:avLst/>
          </a:prstGeom>
          <a:noFill/>
          <a:ln>
            <a:noFill/>
          </a:ln>
        </p:spPr>
      </p:pic>
      <p:pic>
        <p:nvPicPr>
          <p:cNvPr id="1827" name="Google Shape;1827;p155"/>
          <p:cNvPicPr preferRelativeResize="0"/>
          <p:nvPr/>
        </p:nvPicPr>
        <p:blipFill>
          <a:blip r:embed="rId5">
            <a:alphaModFix/>
          </a:blip>
          <a:stretch>
            <a:fillRect/>
          </a:stretch>
        </p:blipFill>
        <p:spPr>
          <a:xfrm>
            <a:off x="1553923" y="1942238"/>
            <a:ext cx="1013125" cy="1013125"/>
          </a:xfrm>
          <a:prstGeom prst="rect">
            <a:avLst/>
          </a:prstGeom>
          <a:noFill/>
          <a:ln>
            <a:noFill/>
          </a:ln>
        </p:spPr>
      </p:pic>
      <p:sp>
        <p:nvSpPr>
          <p:cNvPr id="1828" name="Google Shape;1828;p155"/>
          <p:cNvSpPr txBox="1"/>
          <p:nvPr/>
        </p:nvSpPr>
        <p:spPr>
          <a:xfrm>
            <a:off x="1136788" y="2961725"/>
            <a:ext cx="18474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solidFill>
                  <a:schemeClr val="dk1"/>
                </a:solidFill>
                <a:latin typeface="DM Sans"/>
                <a:ea typeface="DM Sans"/>
                <a:cs typeface="DM Sans"/>
                <a:sym typeface="DM Sans"/>
              </a:rPr>
              <a:t>Trigeminal </a:t>
            </a:r>
            <a:endParaRPr sz="2000">
              <a:solidFill>
                <a:schemeClr val="dk1"/>
              </a:solidFill>
              <a:latin typeface="DM Sans"/>
              <a:ea typeface="DM Sans"/>
              <a:cs typeface="DM Sans"/>
              <a:sym typeface="DM Sans"/>
            </a:endParaRPr>
          </a:p>
          <a:p>
            <a:pPr marL="0" lvl="0" indent="0" algn="ctr" rtl="0">
              <a:lnSpc>
                <a:spcPct val="115000"/>
              </a:lnSpc>
              <a:spcBef>
                <a:spcPts val="0"/>
              </a:spcBef>
              <a:spcAft>
                <a:spcPts val="0"/>
              </a:spcAft>
              <a:buNone/>
            </a:pPr>
            <a:r>
              <a:rPr lang="en" sz="2000">
                <a:solidFill>
                  <a:schemeClr val="dk1"/>
                </a:solidFill>
                <a:latin typeface="DM Sans"/>
                <a:ea typeface="DM Sans"/>
                <a:cs typeface="DM Sans"/>
                <a:sym typeface="DM Sans"/>
              </a:rPr>
              <a:t>Nerve</a:t>
            </a:r>
            <a:endParaRPr>
              <a:solidFill>
                <a:schemeClr val="dk1"/>
              </a:solidFill>
              <a:latin typeface="Mukta"/>
              <a:ea typeface="Mukta"/>
              <a:cs typeface="Mukta"/>
              <a:sym typeface="Mukta"/>
            </a:endParaRPr>
          </a:p>
        </p:txBody>
      </p:sp>
      <p:pic>
        <p:nvPicPr>
          <p:cNvPr id="1829" name="Google Shape;1829;p155"/>
          <p:cNvPicPr preferRelativeResize="0"/>
          <p:nvPr/>
        </p:nvPicPr>
        <p:blipFill>
          <a:blip r:embed="rId6">
            <a:alphaModFix/>
          </a:blip>
          <a:stretch>
            <a:fillRect/>
          </a:stretch>
        </p:blipFill>
        <p:spPr>
          <a:xfrm>
            <a:off x="6789250" y="1942248"/>
            <a:ext cx="1064117" cy="1064138"/>
          </a:xfrm>
          <a:prstGeom prst="rect">
            <a:avLst/>
          </a:prstGeom>
          <a:noFill/>
          <a:ln>
            <a:noFill/>
          </a:ln>
        </p:spPr>
      </p:pic>
      <p:sp>
        <p:nvSpPr>
          <p:cNvPr id="1830" name="Google Shape;1830;p155"/>
          <p:cNvSpPr txBox="1">
            <a:spLocks noGrp="1"/>
          </p:cNvSpPr>
          <p:nvPr>
            <p:ph type="subTitle" idx="4294967295"/>
          </p:nvPr>
        </p:nvSpPr>
        <p:spPr>
          <a:xfrm>
            <a:off x="6039725" y="2961725"/>
            <a:ext cx="2563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DM Sans"/>
                <a:ea typeface="DM Sans"/>
                <a:cs typeface="DM Sans"/>
                <a:sym typeface="DM Sans"/>
              </a:rPr>
              <a:t>Spinal Accessory</a:t>
            </a:r>
            <a:endParaRPr sz="2000">
              <a:latin typeface="DM Sans"/>
              <a:ea typeface="DM Sans"/>
              <a:cs typeface="DM Sans"/>
              <a:sym typeface="DM Sans"/>
            </a:endParaRPr>
          </a:p>
          <a:p>
            <a:pPr marL="0" lvl="0" indent="0" algn="ctr" rtl="0">
              <a:spcBef>
                <a:spcPts val="0"/>
              </a:spcBef>
              <a:spcAft>
                <a:spcPts val="0"/>
              </a:spcAft>
              <a:buNone/>
            </a:pPr>
            <a:r>
              <a:rPr lang="en" sz="2000">
                <a:latin typeface="DM Sans"/>
                <a:ea typeface="DM Sans"/>
                <a:cs typeface="DM Sans"/>
                <a:sym typeface="DM Sans"/>
              </a:rPr>
              <a:t>Nerve </a:t>
            </a:r>
            <a:endParaRPr sz="2000">
              <a:latin typeface="DM Sans"/>
              <a:ea typeface="DM Sans"/>
              <a:cs typeface="DM Sans"/>
              <a:sym typeface="DM Sans"/>
            </a:endParaRPr>
          </a:p>
          <a:p>
            <a:pPr marL="0" lvl="0" indent="0" algn="l" rtl="0">
              <a:spcBef>
                <a:spcPts val="0"/>
              </a:spcBef>
              <a:spcAft>
                <a:spcPts val="0"/>
              </a:spcAft>
              <a:buNone/>
            </a:pPr>
            <a:endParaRPr sz="2000">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pic>
        <p:nvPicPr>
          <p:cNvPr id="1831" name="Google Shape;1831;p155"/>
          <p:cNvPicPr preferRelativeResize="0"/>
          <p:nvPr/>
        </p:nvPicPr>
        <p:blipFill>
          <a:blip r:embed="rId7">
            <a:alphaModFix/>
          </a:blip>
          <a:stretch>
            <a:fillRect/>
          </a:stretch>
        </p:blipFill>
        <p:spPr>
          <a:xfrm>
            <a:off x="4014925" y="1917237"/>
            <a:ext cx="1114150" cy="1114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129"/>
          <p:cNvSpPr txBox="1"/>
          <p:nvPr/>
        </p:nvSpPr>
        <p:spPr>
          <a:xfrm>
            <a:off x="767300" y="249600"/>
            <a:ext cx="8154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Mukta"/>
                <a:ea typeface="Mukta"/>
                <a:cs typeface="Mukta"/>
                <a:sym typeface="Mukta"/>
              </a:rPr>
              <a:t>Meet Leila</a:t>
            </a:r>
            <a:endParaRPr/>
          </a:p>
        </p:txBody>
      </p:sp>
      <p:pic>
        <p:nvPicPr>
          <p:cNvPr id="1508" name="Google Shape;1508;p129"/>
          <p:cNvPicPr preferRelativeResize="0"/>
          <p:nvPr/>
        </p:nvPicPr>
        <p:blipFill rotWithShape="1">
          <a:blip r:embed="rId3">
            <a:alphaModFix/>
          </a:blip>
          <a:srcRect l="8853" r="8013"/>
          <a:stretch/>
        </p:blipFill>
        <p:spPr>
          <a:xfrm>
            <a:off x="1960100" y="1286250"/>
            <a:ext cx="2215200" cy="2571000"/>
          </a:xfrm>
          <a:prstGeom prst="roundRect">
            <a:avLst>
              <a:gd name="adj" fmla="val 16667"/>
            </a:avLst>
          </a:prstGeom>
          <a:noFill/>
          <a:ln>
            <a:noFill/>
          </a:ln>
        </p:spPr>
      </p:pic>
      <p:sp>
        <p:nvSpPr>
          <p:cNvPr id="1509" name="Google Shape;1509;p129"/>
          <p:cNvSpPr txBox="1"/>
          <p:nvPr/>
        </p:nvSpPr>
        <p:spPr>
          <a:xfrm>
            <a:off x="1647500" y="3988400"/>
            <a:ext cx="2840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Mukta"/>
                <a:ea typeface="Mukta"/>
                <a:cs typeface="Mukta"/>
                <a:sym typeface="Mukta"/>
              </a:rPr>
              <a:t>36 y/o F hx of breast cancer suffering from post-surgical pain </a:t>
            </a:r>
            <a:endParaRPr b="1">
              <a:solidFill>
                <a:schemeClr val="dk1"/>
              </a:solidFill>
              <a:latin typeface="Mukta"/>
              <a:ea typeface="Mukta"/>
              <a:cs typeface="Mukta"/>
              <a:sym typeface="Mukta"/>
            </a:endParaRPr>
          </a:p>
        </p:txBody>
      </p:sp>
      <p:grpSp>
        <p:nvGrpSpPr>
          <p:cNvPr id="1510" name="Google Shape;1510;p129"/>
          <p:cNvGrpSpPr/>
          <p:nvPr/>
        </p:nvGrpSpPr>
        <p:grpSpPr>
          <a:xfrm>
            <a:off x="4840463" y="1286308"/>
            <a:ext cx="2215206" cy="3317692"/>
            <a:chOff x="4840463" y="1286308"/>
            <a:chExt cx="2215206" cy="3317692"/>
          </a:xfrm>
        </p:grpSpPr>
        <p:grpSp>
          <p:nvGrpSpPr>
            <p:cNvPr id="1511" name="Google Shape;1511;p129"/>
            <p:cNvGrpSpPr/>
            <p:nvPr/>
          </p:nvGrpSpPr>
          <p:grpSpPr>
            <a:xfrm>
              <a:off x="4840463" y="1286308"/>
              <a:ext cx="2215206" cy="2570889"/>
              <a:chOff x="5140275" y="1393263"/>
              <a:chExt cx="2185915" cy="2357100"/>
            </a:xfrm>
          </p:grpSpPr>
          <p:pic>
            <p:nvPicPr>
              <p:cNvPr id="1512" name="Google Shape;1512;p129"/>
              <p:cNvPicPr preferRelativeResize="0"/>
              <p:nvPr/>
            </p:nvPicPr>
            <p:blipFill>
              <a:blip r:embed="rId4">
                <a:alphaModFix/>
              </a:blip>
              <a:stretch>
                <a:fillRect/>
              </a:stretch>
            </p:blipFill>
            <p:spPr>
              <a:xfrm>
                <a:off x="5140275" y="1393263"/>
                <a:ext cx="2166300" cy="2357100"/>
              </a:xfrm>
              <a:prstGeom prst="roundRect">
                <a:avLst>
                  <a:gd name="adj" fmla="val 16667"/>
                </a:avLst>
              </a:prstGeom>
              <a:noFill/>
              <a:ln>
                <a:noFill/>
              </a:ln>
            </p:spPr>
          </p:pic>
          <p:sp>
            <p:nvSpPr>
              <p:cNvPr id="1513" name="Google Shape;1513;p129"/>
              <p:cNvSpPr/>
              <p:nvPr/>
            </p:nvSpPr>
            <p:spPr>
              <a:xfrm>
                <a:off x="6100650" y="1867825"/>
                <a:ext cx="511081" cy="878147"/>
              </a:xfrm>
              <a:custGeom>
                <a:avLst/>
                <a:gdLst/>
                <a:ahLst/>
                <a:cxnLst/>
                <a:rect l="l" t="t" r="r" b="b"/>
                <a:pathLst>
                  <a:path w="18957" h="30294" extrusionOk="0">
                    <a:moveTo>
                      <a:pt x="18957" y="0"/>
                    </a:moveTo>
                    <a:cubicBezTo>
                      <a:pt x="13189" y="0"/>
                      <a:pt x="5548" y="1813"/>
                      <a:pt x="3159" y="7063"/>
                    </a:cubicBezTo>
                    <a:cubicBezTo>
                      <a:pt x="-77" y="14176"/>
                      <a:pt x="5526" y="24768"/>
                      <a:pt x="0" y="30294"/>
                    </a:cubicBezTo>
                  </a:path>
                </a:pathLst>
              </a:custGeom>
              <a:noFill/>
              <a:ln w="19050" cap="flat" cmpd="sng">
                <a:solidFill>
                  <a:srgbClr val="DB3B3B"/>
                </a:solidFill>
                <a:prstDash val="solid"/>
                <a:round/>
                <a:headEnd type="none" w="med" len="med"/>
                <a:tailEnd type="none" w="med" len="med"/>
              </a:ln>
            </p:spPr>
            <p:txBody>
              <a:bodyPr/>
              <a:lstStyle/>
              <a:p>
                <a:endParaRPr lang="en-US"/>
              </a:p>
            </p:txBody>
          </p:sp>
          <p:cxnSp>
            <p:nvCxnSpPr>
              <p:cNvPr id="1514" name="Google Shape;1514;p129"/>
              <p:cNvCxnSpPr/>
              <p:nvPr/>
            </p:nvCxnSpPr>
            <p:spPr>
              <a:xfrm>
                <a:off x="6203698" y="2437750"/>
                <a:ext cx="452100" cy="0"/>
              </a:xfrm>
              <a:prstGeom prst="straightConnector1">
                <a:avLst/>
              </a:prstGeom>
              <a:noFill/>
              <a:ln w="9525" cap="flat" cmpd="sng">
                <a:solidFill>
                  <a:srgbClr val="FFFFFF"/>
                </a:solidFill>
                <a:prstDash val="solid"/>
                <a:round/>
                <a:headEnd type="none" w="med" len="med"/>
                <a:tailEnd type="none" w="med" len="med"/>
              </a:ln>
            </p:spPr>
          </p:cxnSp>
          <p:sp>
            <p:nvSpPr>
              <p:cNvPr id="1515" name="Google Shape;1515;p129"/>
              <p:cNvSpPr txBox="1"/>
              <p:nvPr/>
            </p:nvSpPr>
            <p:spPr>
              <a:xfrm>
                <a:off x="6575590" y="2306053"/>
                <a:ext cx="750600" cy="23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latin typeface="Mukta"/>
                    <a:ea typeface="Mukta"/>
                    <a:cs typeface="Mukta"/>
                    <a:sym typeface="Mukta"/>
                  </a:rPr>
                  <a:t>ICBN</a:t>
                </a:r>
                <a:endParaRPr sz="600">
                  <a:solidFill>
                    <a:srgbClr val="FFFFFF"/>
                  </a:solidFill>
                  <a:latin typeface="Mukta"/>
                  <a:ea typeface="Mukta"/>
                  <a:cs typeface="Mukta"/>
                  <a:sym typeface="Mukta"/>
                </a:endParaRPr>
              </a:p>
            </p:txBody>
          </p:sp>
        </p:grpSp>
        <p:sp>
          <p:nvSpPr>
            <p:cNvPr id="1516" name="Google Shape;1516;p129"/>
            <p:cNvSpPr txBox="1"/>
            <p:nvPr/>
          </p:nvSpPr>
          <p:spPr>
            <a:xfrm>
              <a:off x="5026025" y="3988400"/>
              <a:ext cx="1844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Mukta"/>
                  <a:ea typeface="Mukta"/>
                  <a:cs typeface="Mukta"/>
                  <a:sym typeface="Mukta"/>
                </a:rPr>
                <a:t>Intercostobrachial Nerve (ICBN)</a:t>
              </a:r>
              <a:endParaRPr b="1">
                <a:solidFill>
                  <a:schemeClr val="dk1"/>
                </a:solidFill>
                <a:latin typeface="Mukta"/>
                <a:ea typeface="Mukta"/>
                <a:cs typeface="Mukta"/>
                <a:sym typeface="Mukta"/>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587A130F-3B6E-11F8-7017-53C8916C03CB}"/>
            </a:ext>
          </a:extLst>
        </p:cNvPr>
        <p:cNvGrpSpPr/>
        <p:nvPr/>
      </p:nvGrpSpPr>
      <p:grpSpPr>
        <a:xfrm>
          <a:off x="0" y="0"/>
          <a:ext cx="0" cy="0"/>
          <a:chOff x="0" y="0"/>
          <a:chExt cx="0" cy="0"/>
        </a:xfrm>
      </p:grpSpPr>
      <p:sp>
        <p:nvSpPr>
          <p:cNvPr id="1823" name="Google Shape;1823;p155">
            <a:extLst>
              <a:ext uri="{FF2B5EF4-FFF2-40B4-BE49-F238E27FC236}">
                <a16:creationId xmlns:a16="http://schemas.microsoft.com/office/drawing/2014/main" id="{052398E3-3BE9-E0D0-88C2-B14FF638740E}"/>
              </a:ext>
            </a:extLst>
          </p:cNvPr>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Directions</a:t>
            </a:r>
            <a:endParaRPr/>
          </a:p>
        </p:txBody>
      </p:sp>
      <p:sp>
        <p:nvSpPr>
          <p:cNvPr id="1824" name="Google Shape;1824;p155">
            <a:extLst>
              <a:ext uri="{FF2B5EF4-FFF2-40B4-BE49-F238E27FC236}">
                <a16:creationId xmlns:a16="http://schemas.microsoft.com/office/drawing/2014/main" id="{7C827C34-3E41-6EF9-C690-DCB4E046D948}"/>
              </a:ext>
            </a:extLst>
          </p:cNvPr>
          <p:cNvSpPr txBox="1">
            <a:spLocks noGrp="1"/>
          </p:cNvSpPr>
          <p:nvPr>
            <p:ph type="subTitle" idx="4294967295"/>
          </p:nvPr>
        </p:nvSpPr>
        <p:spPr>
          <a:xfrm>
            <a:off x="3266512" y="2961725"/>
            <a:ext cx="248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DM Sans"/>
                <a:ea typeface="DM Sans"/>
                <a:cs typeface="DM Sans"/>
                <a:sym typeface="DM Sans"/>
              </a:rPr>
              <a:t>Femoral, Ilioinguinal</a:t>
            </a:r>
            <a:endParaRPr sz="2000">
              <a:latin typeface="DM Sans"/>
              <a:ea typeface="DM Sans"/>
              <a:cs typeface="DM Sans"/>
              <a:sym typeface="DM Sans"/>
            </a:endParaRPr>
          </a:p>
          <a:p>
            <a:pPr marL="0" lvl="0" indent="0" algn="ctr" rtl="0">
              <a:spcBef>
                <a:spcPts val="0"/>
              </a:spcBef>
              <a:spcAft>
                <a:spcPts val="0"/>
              </a:spcAft>
              <a:buNone/>
            </a:pPr>
            <a:r>
              <a:rPr lang="en" sz="2000">
                <a:latin typeface="DM Sans"/>
                <a:ea typeface="DM Sans"/>
                <a:cs typeface="DM Sans"/>
                <a:sym typeface="DM Sans"/>
              </a:rPr>
              <a:t>Nerves </a:t>
            </a:r>
            <a:endParaRPr sz="2000">
              <a:latin typeface="DM Sans"/>
              <a:ea typeface="DM Sans"/>
              <a:cs typeface="DM Sans"/>
              <a:sym typeface="DM Sans"/>
            </a:endParaRPr>
          </a:p>
          <a:p>
            <a:pPr marL="0" lvl="0" indent="0" algn="l" rtl="0">
              <a:spcBef>
                <a:spcPts val="0"/>
              </a:spcBef>
              <a:spcAft>
                <a:spcPts val="0"/>
              </a:spcAft>
              <a:buNone/>
            </a:pPr>
            <a:endParaRPr sz="2000">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pic>
        <p:nvPicPr>
          <p:cNvPr id="1825" name="Google Shape;1825;p155" title="Untitled_Artwork.png">
            <a:extLst>
              <a:ext uri="{FF2B5EF4-FFF2-40B4-BE49-F238E27FC236}">
                <a16:creationId xmlns:a16="http://schemas.microsoft.com/office/drawing/2014/main" id="{73595E15-CA9C-863C-0EE6-2CCDD992BEEB}"/>
              </a:ext>
            </a:extLst>
          </p:cNvPr>
          <p:cNvPicPr preferRelativeResize="0"/>
          <p:nvPr/>
        </p:nvPicPr>
        <p:blipFill rotWithShape="1">
          <a:blip r:embed="rId3">
            <a:alphaModFix/>
          </a:blip>
          <a:srcRect l="28955" t="45996" r="32924" b="19711"/>
          <a:stretch/>
        </p:blipFill>
        <p:spPr>
          <a:xfrm rot="6">
            <a:off x="6111525" y="-110422"/>
            <a:ext cx="3032474" cy="1895418"/>
          </a:xfrm>
          <a:prstGeom prst="rect">
            <a:avLst/>
          </a:prstGeom>
          <a:noFill/>
          <a:ln>
            <a:noFill/>
          </a:ln>
        </p:spPr>
      </p:pic>
      <p:pic>
        <p:nvPicPr>
          <p:cNvPr id="1826" name="Google Shape;1826;p155">
            <a:extLst>
              <a:ext uri="{FF2B5EF4-FFF2-40B4-BE49-F238E27FC236}">
                <a16:creationId xmlns:a16="http://schemas.microsoft.com/office/drawing/2014/main" id="{9195F7B5-72DE-ACAE-FD78-6818664309E4}"/>
              </a:ext>
            </a:extLst>
          </p:cNvPr>
          <p:cNvPicPr preferRelativeResize="0"/>
          <p:nvPr/>
        </p:nvPicPr>
        <p:blipFill>
          <a:blip r:embed="rId4">
            <a:alphaModFix/>
          </a:blip>
          <a:stretch>
            <a:fillRect/>
          </a:stretch>
        </p:blipFill>
        <p:spPr>
          <a:xfrm>
            <a:off x="-540276" y="1560825"/>
            <a:ext cx="2185800" cy="3643000"/>
          </a:xfrm>
          <a:prstGeom prst="rect">
            <a:avLst/>
          </a:prstGeom>
          <a:noFill/>
          <a:ln>
            <a:noFill/>
          </a:ln>
        </p:spPr>
      </p:pic>
      <p:pic>
        <p:nvPicPr>
          <p:cNvPr id="1827" name="Google Shape;1827;p155">
            <a:extLst>
              <a:ext uri="{FF2B5EF4-FFF2-40B4-BE49-F238E27FC236}">
                <a16:creationId xmlns:a16="http://schemas.microsoft.com/office/drawing/2014/main" id="{3D081792-DF84-F37E-01EF-974935F9F708}"/>
              </a:ext>
            </a:extLst>
          </p:cNvPr>
          <p:cNvPicPr preferRelativeResize="0"/>
          <p:nvPr/>
        </p:nvPicPr>
        <p:blipFill>
          <a:blip r:embed="rId5">
            <a:alphaModFix/>
          </a:blip>
          <a:stretch>
            <a:fillRect/>
          </a:stretch>
        </p:blipFill>
        <p:spPr>
          <a:xfrm>
            <a:off x="1553923" y="1942238"/>
            <a:ext cx="1013125" cy="1013125"/>
          </a:xfrm>
          <a:prstGeom prst="rect">
            <a:avLst/>
          </a:prstGeom>
          <a:noFill/>
          <a:ln>
            <a:noFill/>
          </a:ln>
        </p:spPr>
      </p:pic>
      <p:sp>
        <p:nvSpPr>
          <p:cNvPr id="1828" name="Google Shape;1828;p155">
            <a:extLst>
              <a:ext uri="{FF2B5EF4-FFF2-40B4-BE49-F238E27FC236}">
                <a16:creationId xmlns:a16="http://schemas.microsoft.com/office/drawing/2014/main" id="{D5BB0DC3-8F46-B907-0311-5B60BB2D185F}"/>
              </a:ext>
            </a:extLst>
          </p:cNvPr>
          <p:cNvSpPr txBox="1"/>
          <p:nvPr/>
        </p:nvSpPr>
        <p:spPr>
          <a:xfrm>
            <a:off x="1136788" y="2961725"/>
            <a:ext cx="18474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solidFill>
                  <a:schemeClr val="dk1"/>
                </a:solidFill>
                <a:latin typeface="DM Sans"/>
                <a:ea typeface="DM Sans"/>
                <a:cs typeface="DM Sans"/>
                <a:sym typeface="DM Sans"/>
              </a:rPr>
              <a:t>Trigeminal </a:t>
            </a:r>
            <a:endParaRPr sz="2000">
              <a:solidFill>
                <a:schemeClr val="dk1"/>
              </a:solidFill>
              <a:latin typeface="DM Sans"/>
              <a:ea typeface="DM Sans"/>
              <a:cs typeface="DM Sans"/>
              <a:sym typeface="DM Sans"/>
            </a:endParaRPr>
          </a:p>
          <a:p>
            <a:pPr marL="0" lvl="0" indent="0" algn="ctr" rtl="0">
              <a:lnSpc>
                <a:spcPct val="115000"/>
              </a:lnSpc>
              <a:spcBef>
                <a:spcPts val="0"/>
              </a:spcBef>
              <a:spcAft>
                <a:spcPts val="0"/>
              </a:spcAft>
              <a:buNone/>
            </a:pPr>
            <a:r>
              <a:rPr lang="en" sz="2000">
                <a:solidFill>
                  <a:schemeClr val="dk1"/>
                </a:solidFill>
                <a:latin typeface="DM Sans"/>
                <a:ea typeface="DM Sans"/>
                <a:cs typeface="DM Sans"/>
                <a:sym typeface="DM Sans"/>
              </a:rPr>
              <a:t>Nerve</a:t>
            </a:r>
            <a:endParaRPr>
              <a:solidFill>
                <a:schemeClr val="dk1"/>
              </a:solidFill>
              <a:latin typeface="Mukta"/>
              <a:ea typeface="Mukta"/>
              <a:cs typeface="Mukta"/>
              <a:sym typeface="Mukta"/>
            </a:endParaRPr>
          </a:p>
        </p:txBody>
      </p:sp>
      <p:pic>
        <p:nvPicPr>
          <p:cNvPr id="1829" name="Google Shape;1829;p155">
            <a:extLst>
              <a:ext uri="{FF2B5EF4-FFF2-40B4-BE49-F238E27FC236}">
                <a16:creationId xmlns:a16="http://schemas.microsoft.com/office/drawing/2014/main" id="{0B11C792-1BE3-C6A5-58D5-7FF141D6FC83}"/>
              </a:ext>
            </a:extLst>
          </p:cNvPr>
          <p:cNvPicPr preferRelativeResize="0"/>
          <p:nvPr/>
        </p:nvPicPr>
        <p:blipFill>
          <a:blip r:embed="rId6">
            <a:alphaModFix/>
          </a:blip>
          <a:stretch>
            <a:fillRect/>
          </a:stretch>
        </p:blipFill>
        <p:spPr>
          <a:xfrm>
            <a:off x="6789250" y="1942248"/>
            <a:ext cx="1064117" cy="1064138"/>
          </a:xfrm>
          <a:prstGeom prst="rect">
            <a:avLst/>
          </a:prstGeom>
          <a:noFill/>
          <a:ln>
            <a:noFill/>
          </a:ln>
        </p:spPr>
      </p:pic>
      <p:sp>
        <p:nvSpPr>
          <p:cNvPr id="1830" name="Google Shape;1830;p155">
            <a:extLst>
              <a:ext uri="{FF2B5EF4-FFF2-40B4-BE49-F238E27FC236}">
                <a16:creationId xmlns:a16="http://schemas.microsoft.com/office/drawing/2014/main" id="{488BB835-A887-94E3-47BC-B7EB1D51A503}"/>
              </a:ext>
            </a:extLst>
          </p:cNvPr>
          <p:cNvSpPr txBox="1">
            <a:spLocks noGrp="1"/>
          </p:cNvSpPr>
          <p:nvPr>
            <p:ph type="subTitle" idx="4294967295"/>
          </p:nvPr>
        </p:nvSpPr>
        <p:spPr>
          <a:xfrm>
            <a:off x="6039725" y="2961725"/>
            <a:ext cx="2563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DM Sans"/>
                <a:ea typeface="DM Sans"/>
                <a:cs typeface="DM Sans"/>
                <a:sym typeface="DM Sans"/>
              </a:rPr>
              <a:t>Spinal Accessory</a:t>
            </a:r>
            <a:endParaRPr sz="2000">
              <a:latin typeface="DM Sans"/>
              <a:ea typeface="DM Sans"/>
              <a:cs typeface="DM Sans"/>
              <a:sym typeface="DM Sans"/>
            </a:endParaRPr>
          </a:p>
          <a:p>
            <a:pPr marL="0" lvl="0" indent="0" algn="ctr" rtl="0">
              <a:spcBef>
                <a:spcPts val="0"/>
              </a:spcBef>
              <a:spcAft>
                <a:spcPts val="0"/>
              </a:spcAft>
              <a:buNone/>
            </a:pPr>
            <a:r>
              <a:rPr lang="en" sz="2000">
                <a:latin typeface="DM Sans"/>
                <a:ea typeface="DM Sans"/>
                <a:cs typeface="DM Sans"/>
                <a:sym typeface="DM Sans"/>
              </a:rPr>
              <a:t>Nerve </a:t>
            </a:r>
            <a:endParaRPr sz="2000">
              <a:latin typeface="DM Sans"/>
              <a:ea typeface="DM Sans"/>
              <a:cs typeface="DM Sans"/>
              <a:sym typeface="DM Sans"/>
            </a:endParaRPr>
          </a:p>
          <a:p>
            <a:pPr marL="0" lvl="0" indent="0" algn="l" rtl="0">
              <a:spcBef>
                <a:spcPts val="0"/>
              </a:spcBef>
              <a:spcAft>
                <a:spcPts val="0"/>
              </a:spcAft>
              <a:buNone/>
            </a:pPr>
            <a:endParaRPr sz="2000">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pic>
        <p:nvPicPr>
          <p:cNvPr id="1831" name="Google Shape;1831;p155">
            <a:extLst>
              <a:ext uri="{FF2B5EF4-FFF2-40B4-BE49-F238E27FC236}">
                <a16:creationId xmlns:a16="http://schemas.microsoft.com/office/drawing/2014/main" id="{7C96D09A-3777-7048-1812-EB03A683D0C3}"/>
              </a:ext>
            </a:extLst>
          </p:cNvPr>
          <p:cNvPicPr preferRelativeResize="0"/>
          <p:nvPr/>
        </p:nvPicPr>
        <p:blipFill>
          <a:blip r:embed="rId7">
            <a:alphaModFix/>
          </a:blip>
          <a:stretch>
            <a:fillRect/>
          </a:stretch>
        </p:blipFill>
        <p:spPr>
          <a:xfrm>
            <a:off x="4014925" y="1917237"/>
            <a:ext cx="1114150" cy="1114150"/>
          </a:xfrm>
          <a:prstGeom prst="rect">
            <a:avLst/>
          </a:prstGeom>
          <a:noFill/>
          <a:ln>
            <a:noFill/>
          </a:ln>
        </p:spPr>
      </p:pic>
      <p:sp>
        <p:nvSpPr>
          <p:cNvPr id="2" name="Google Shape;1838;p156">
            <a:extLst>
              <a:ext uri="{FF2B5EF4-FFF2-40B4-BE49-F238E27FC236}">
                <a16:creationId xmlns:a16="http://schemas.microsoft.com/office/drawing/2014/main" id="{917D5570-5AD4-4646-8B94-2B767A4CC492}"/>
              </a:ext>
            </a:extLst>
          </p:cNvPr>
          <p:cNvSpPr txBox="1">
            <a:spLocks/>
          </p:cNvSpPr>
          <p:nvPr/>
        </p:nvSpPr>
        <p:spPr>
          <a:xfrm>
            <a:off x="780425" y="4180988"/>
            <a:ext cx="8089200" cy="42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1pPr>
            <a:lvl2pPr marL="914400" marR="0" lvl="1" indent="-317500" algn="l" rtl="0">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2pPr>
            <a:lvl3pPr marL="1371600" marR="0" lvl="2" indent="-317500" algn="l" rtl="0">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3pPr>
            <a:lvl4pPr marL="1828800" marR="0" lvl="3" indent="-317500" algn="l" rtl="0">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4pPr>
            <a:lvl5pPr marL="2286000" marR="0" lvl="4" indent="-317500" algn="l" rtl="0">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5pPr>
            <a:lvl6pPr marL="2743200" marR="0" lvl="5" indent="-317500" algn="l" rtl="0">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6pPr>
            <a:lvl7pPr marL="3200400" marR="0" lvl="6" indent="-317500" algn="l" rtl="0">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7pPr>
            <a:lvl8pPr marL="3657600" marR="0" lvl="7" indent="-317500" algn="l" rtl="0">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8pPr>
            <a:lvl9pPr marL="4114800" marR="0" lvl="8" indent="-317500" algn="l" rtl="0">
              <a:lnSpc>
                <a:spcPct val="115000"/>
              </a:lnSpc>
              <a:spcBef>
                <a:spcPts val="0"/>
              </a:spcBef>
              <a:spcAft>
                <a:spcPts val="0"/>
              </a:spcAft>
              <a:buClr>
                <a:schemeClr val="dk1"/>
              </a:buClr>
              <a:buSzPts val="1400"/>
              <a:buFont typeface="Mukta"/>
              <a:buChar char="■"/>
              <a:defRPr sz="1400" b="0" i="0" u="none" strike="noStrike" cap="none">
                <a:solidFill>
                  <a:schemeClr val="dk1"/>
                </a:solidFill>
                <a:latin typeface="Mukta"/>
                <a:ea typeface="Mukta"/>
                <a:cs typeface="Mukta"/>
                <a:sym typeface="Mukta"/>
              </a:defRPr>
            </a:lvl9pPr>
          </a:lstStyle>
          <a:p>
            <a:pPr marL="0" indent="0" algn="ctr">
              <a:buFont typeface="Mukta"/>
              <a:buNone/>
            </a:pPr>
            <a:r>
              <a:rPr lang="en-US" sz="2100" b="1" i="1">
                <a:latin typeface="DM Sans"/>
                <a:ea typeface="DM Sans"/>
                <a:cs typeface="DM Sans"/>
                <a:sym typeface="DM Sans"/>
              </a:rPr>
              <a:t>Where there is a nerve, there is a need</a:t>
            </a:r>
            <a:endParaRPr lang="en-US" sz="2100" b="1" i="1" dirty="0">
              <a:latin typeface="DM Sans"/>
              <a:ea typeface="DM Sans"/>
              <a:cs typeface="DM Sans"/>
              <a:sym typeface="DM Sans"/>
            </a:endParaRPr>
          </a:p>
        </p:txBody>
      </p:sp>
    </p:spTree>
    <p:extLst>
      <p:ext uri="{BB962C8B-B14F-4D97-AF65-F5344CB8AC3E}">
        <p14:creationId xmlns:p14="http://schemas.microsoft.com/office/powerpoint/2010/main" val="1985048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157"/>
          <p:cNvSpPr txBox="1">
            <a:spLocks noGrp="1"/>
          </p:cNvSpPr>
          <p:nvPr>
            <p:ph type="title"/>
          </p:nvPr>
        </p:nvSpPr>
        <p:spPr>
          <a:xfrm>
            <a:off x="720000" y="3077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1851" name="Google Shape;1851;p157"/>
          <p:cNvPicPr preferRelativeResize="0"/>
          <p:nvPr/>
        </p:nvPicPr>
        <p:blipFill>
          <a:blip r:embed="rId3">
            <a:alphaModFix/>
          </a:blip>
          <a:stretch>
            <a:fillRect/>
          </a:stretch>
        </p:blipFill>
        <p:spPr>
          <a:xfrm>
            <a:off x="4665600" y="984350"/>
            <a:ext cx="1253950" cy="1253950"/>
          </a:xfrm>
          <a:prstGeom prst="rect">
            <a:avLst/>
          </a:prstGeom>
          <a:noFill/>
          <a:ln>
            <a:noFill/>
          </a:ln>
        </p:spPr>
      </p:pic>
      <p:pic>
        <p:nvPicPr>
          <p:cNvPr id="1852" name="Google Shape;1852;p157"/>
          <p:cNvPicPr preferRelativeResize="0"/>
          <p:nvPr/>
        </p:nvPicPr>
        <p:blipFill rotWithShape="1">
          <a:blip r:embed="rId4">
            <a:alphaModFix/>
          </a:blip>
          <a:srcRect b="15576"/>
          <a:stretch/>
        </p:blipFill>
        <p:spPr>
          <a:xfrm>
            <a:off x="6040675" y="984348"/>
            <a:ext cx="1188275" cy="1253949"/>
          </a:xfrm>
          <a:prstGeom prst="rect">
            <a:avLst/>
          </a:prstGeom>
          <a:noFill/>
          <a:ln>
            <a:noFill/>
          </a:ln>
        </p:spPr>
      </p:pic>
      <p:sp>
        <p:nvSpPr>
          <p:cNvPr id="1853" name="Google Shape;1853;p157"/>
          <p:cNvSpPr txBox="1"/>
          <p:nvPr/>
        </p:nvSpPr>
        <p:spPr>
          <a:xfrm>
            <a:off x="3305450" y="2233025"/>
            <a:ext cx="13602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kta"/>
                <a:ea typeface="Mukta"/>
                <a:cs typeface="Mukta"/>
                <a:sym typeface="Mukta"/>
              </a:rPr>
              <a:t>Meenakshi Singhal</a:t>
            </a:r>
            <a:endParaRPr sz="1000">
              <a:solidFill>
                <a:schemeClr val="dk1"/>
              </a:solidFill>
              <a:latin typeface="Mukta"/>
              <a:ea typeface="Mukta"/>
              <a:cs typeface="Mukta"/>
              <a:sym typeface="Mukta"/>
            </a:endParaRPr>
          </a:p>
          <a:p>
            <a:pPr marL="0" lvl="0" indent="0" algn="ctr" rtl="0">
              <a:spcBef>
                <a:spcPts val="0"/>
              </a:spcBef>
              <a:spcAft>
                <a:spcPts val="0"/>
              </a:spcAft>
              <a:buNone/>
            </a:pPr>
            <a:r>
              <a:rPr lang="en" sz="1000">
                <a:solidFill>
                  <a:schemeClr val="dk1"/>
                </a:solidFill>
                <a:latin typeface="Mukta"/>
                <a:ea typeface="Mukta"/>
                <a:cs typeface="Mukta"/>
                <a:sym typeface="Mukta"/>
              </a:rPr>
              <a:t>CIMED M1</a:t>
            </a:r>
            <a:endParaRPr sz="1000">
              <a:solidFill>
                <a:schemeClr val="dk1"/>
              </a:solidFill>
              <a:latin typeface="Mukta"/>
              <a:ea typeface="Mukta"/>
              <a:cs typeface="Mukta"/>
              <a:sym typeface="Mukta"/>
            </a:endParaRPr>
          </a:p>
          <a:p>
            <a:pPr marL="0" lvl="0" indent="0" algn="ctr" rtl="0">
              <a:spcBef>
                <a:spcPts val="0"/>
              </a:spcBef>
              <a:spcAft>
                <a:spcPts val="0"/>
              </a:spcAft>
              <a:buNone/>
            </a:pPr>
            <a:r>
              <a:rPr lang="en" sz="900" i="1">
                <a:solidFill>
                  <a:schemeClr val="dk1"/>
                </a:solidFill>
                <a:latin typeface="Mukta"/>
                <a:ea typeface="Mukta"/>
                <a:cs typeface="Mukta"/>
                <a:sym typeface="Mukta"/>
              </a:rPr>
              <a:t>Electrical Engineering</a:t>
            </a:r>
            <a:endParaRPr sz="900" i="1">
              <a:solidFill>
                <a:schemeClr val="dk1"/>
              </a:solidFill>
              <a:latin typeface="Mukta"/>
              <a:ea typeface="Mukta"/>
              <a:cs typeface="Mukta"/>
              <a:sym typeface="Mukta"/>
            </a:endParaRPr>
          </a:p>
        </p:txBody>
      </p:sp>
      <p:pic>
        <p:nvPicPr>
          <p:cNvPr id="1854" name="Google Shape;1854;p157"/>
          <p:cNvPicPr preferRelativeResize="0"/>
          <p:nvPr/>
        </p:nvPicPr>
        <p:blipFill rotWithShape="1">
          <a:blip r:embed="rId5">
            <a:alphaModFix/>
          </a:blip>
          <a:srcRect b="15597"/>
          <a:stretch/>
        </p:blipFill>
        <p:spPr>
          <a:xfrm>
            <a:off x="3356150" y="979074"/>
            <a:ext cx="1188275" cy="1253949"/>
          </a:xfrm>
          <a:prstGeom prst="rect">
            <a:avLst/>
          </a:prstGeom>
          <a:noFill/>
          <a:ln>
            <a:noFill/>
          </a:ln>
        </p:spPr>
      </p:pic>
      <p:sp>
        <p:nvSpPr>
          <p:cNvPr id="1855" name="Google Shape;1855;p157"/>
          <p:cNvSpPr txBox="1"/>
          <p:nvPr/>
        </p:nvSpPr>
        <p:spPr>
          <a:xfrm>
            <a:off x="6040663" y="2210550"/>
            <a:ext cx="1254000" cy="31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kta"/>
                <a:ea typeface="Mukta"/>
                <a:cs typeface="Mukta"/>
                <a:sym typeface="Mukta"/>
              </a:rPr>
              <a:t>Tamanna Dhore</a:t>
            </a:r>
            <a:endParaRPr sz="1000">
              <a:solidFill>
                <a:schemeClr val="dk1"/>
              </a:solidFill>
              <a:latin typeface="Mukta"/>
              <a:ea typeface="Mukta"/>
              <a:cs typeface="Mukta"/>
              <a:sym typeface="Mukta"/>
            </a:endParaRPr>
          </a:p>
          <a:p>
            <a:pPr marL="0" lvl="0" indent="0" algn="ctr" rtl="0">
              <a:spcBef>
                <a:spcPts val="0"/>
              </a:spcBef>
              <a:spcAft>
                <a:spcPts val="0"/>
              </a:spcAft>
              <a:buNone/>
            </a:pPr>
            <a:r>
              <a:rPr lang="en" sz="1000">
                <a:solidFill>
                  <a:schemeClr val="dk1"/>
                </a:solidFill>
                <a:latin typeface="Mukta"/>
                <a:ea typeface="Mukta"/>
                <a:cs typeface="Mukta"/>
                <a:sym typeface="Mukta"/>
              </a:rPr>
              <a:t>CIMED M1</a:t>
            </a:r>
            <a:endParaRPr sz="1000">
              <a:solidFill>
                <a:schemeClr val="dk1"/>
              </a:solidFill>
              <a:latin typeface="Mukta"/>
              <a:ea typeface="Mukta"/>
              <a:cs typeface="Mukta"/>
              <a:sym typeface="Mukta"/>
            </a:endParaRPr>
          </a:p>
          <a:p>
            <a:pPr marL="0" lvl="0" indent="0" algn="ctr" rtl="0">
              <a:spcBef>
                <a:spcPts val="0"/>
              </a:spcBef>
              <a:spcAft>
                <a:spcPts val="0"/>
              </a:spcAft>
              <a:buNone/>
            </a:pPr>
            <a:r>
              <a:rPr lang="en" sz="900" i="1">
                <a:solidFill>
                  <a:schemeClr val="dk1"/>
                </a:solidFill>
                <a:latin typeface="Mukta"/>
                <a:ea typeface="Mukta"/>
                <a:cs typeface="Mukta"/>
                <a:sym typeface="Mukta"/>
              </a:rPr>
              <a:t>Machine Learning</a:t>
            </a:r>
            <a:endParaRPr sz="900" i="1">
              <a:solidFill>
                <a:schemeClr val="dk1"/>
              </a:solidFill>
              <a:latin typeface="Mukta"/>
              <a:ea typeface="Mukta"/>
              <a:cs typeface="Mukta"/>
              <a:sym typeface="Mukta"/>
            </a:endParaRPr>
          </a:p>
        </p:txBody>
      </p:sp>
      <p:sp>
        <p:nvSpPr>
          <p:cNvPr id="1856" name="Google Shape;1856;p157"/>
          <p:cNvSpPr txBox="1"/>
          <p:nvPr/>
        </p:nvSpPr>
        <p:spPr>
          <a:xfrm>
            <a:off x="4665575" y="2210550"/>
            <a:ext cx="1360200" cy="31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kta"/>
                <a:ea typeface="Mukta"/>
                <a:cs typeface="Mukta"/>
                <a:sym typeface="Mukta"/>
              </a:rPr>
              <a:t>Nicolas Kelhofer</a:t>
            </a:r>
            <a:endParaRPr sz="1000">
              <a:solidFill>
                <a:schemeClr val="dk1"/>
              </a:solidFill>
              <a:latin typeface="Mukta"/>
              <a:ea typeface="Mukta"/>
              <a:cs typeface="Mukta"/>
              <a:sym typeface="Mukta"/>
            </a:endParaRPr>
          </a:p>
          <a:p>
            <a:pPr marL="0" lvl="0" indent="0" algn="ctr" rtl="0">
              <a:spcBef>
                <a:spcPts val="0"/>
              </a:spcBef>
              <a:spcAft>
                <a:spcPts val="0"/>
              </a:spcAft>
              <a:buNone/>
            </a:pPr>
            <a:r>
              <a:rPr lang="en" sz="1000">
                <a:solidFill>
                  <a:schemeClr val="dk1"/>
                </a:solidFill>
                <a:latin typeface="Mukta"/>
                <a:ea typeface="Mukta"/>
                <a:cs typeface="Mukta"/>
                <a:sym typeface="Mukta"/>
              </a:rPr>
              <a:t>CIMED M1</a:t>
            </a:r>
            <a:endParaRPr sz="1000">
              <a:solidFill>
                <a:schemeClr val="dk1"/>
              </a:solidFill>
              <a:latin typeface="Mukta"/>
              <a:ea typeface="Mukta"/>
              <a:cs typeface="Mukta"/>
              <a:sym typeface="Mukta"/>
            </a:endParaRPr>
          </a:p>
          <a:p>
            <a:pPr marL="0" lvl="0" indent="0" algn="ctr" rtl="0">
              <a:spcBef>
                <a:spcPts val="0"/>
              </a:spcBef>
              <a:spcAft>
                <a:spcPts val="0"/>
              </a:spcAft>
              <a:buNone/>
            </a:pPr>
            <a:r>
              <a:rPr lang="en" sz="900" i="1">
                <a:solidFill>
                  <a:schemeClr val="dk1"/>
                </a:solidFill>
                <a:latin typeface="Mukta"/>
                <a:ea typeface="Mukta"/>
                <a:cs typeface="Mukta"/>
                <a:sym typeface="Mukta"/>
              </a:rPr>
              <a:t>Chemical Engineering</a:t>
            </a:r>
            <a:endParaRPr sz="900" i="1">
              <a:solidFill>
                <a:schemeClr val="dk1"/>
              </a:solidFill>
              <a:latin typeface="Mukta"/>
              <a:ea typeface="Mukta"/>
              <a:cs typeface="Mukta"/>
              <a:sym typeface="Mukta"/>
            </a:endParaRPr>
          </a:p>
          <a:p>
            <a:pPr marL="0" lvl="0" indent="0" algn="ctr" rtl="0">
              <a:spcBef>
                <a:spcPts val="0"/>
              </a:spcBef>
              <a:spcAft>
                <a:spcPts val="0"/>
              </a:spcAft>
              <a:buNone/>
            </a:pPr>
            <a:endParaRPr sz="1000">
              <a:solidFill>
                <a:schemeClr val="dk1"/>
              </a:solidFill>
              <a:latin typeface="Mukta"/>
              <a:ea typeface="Mukta"/>
              <a:cs typeface="Mukta"/>
              <a:sym typeface="Mukta"/>
            </a:endParaRPr>
          </a:p>
        </p:txBody>
      </p:sp>
      <p:pic>
        <p:nvPicPr>
          <p:cNvPr id="1857" name="Google Shape;1857;p157"/>
          <p:cNvPicPr preferRelativeResize="0"/>
          <p:nvPr/>
        </p:nvPicPr>
        <p:blipFill>
          <a:blip r:embed="rId6">
            <a:alphaModFix/>
          </a:blip>
          <a:stretch>
            <a:fillRect/>
          </a:stretch>
        </p:blipFill>
        <p:spPr>
          <a:xfrm>
            <a:off x="1981025" y="979075"/>
            <a:ext cx="1253950" cy="1253950"/>
          </a:xfrm>
          <a:prstGeom prst="rect">
            <a:avLst/>
          </a:prstGeom>
          <a:noFill/>
          <a:ln>
            <a:noFill/>
          </a:ln>
        </p:spPr>
      </p:pic>
      <p:sp>
        <p:nvSpPr>
          <p:cNvPr id="1858" name="Google Shape;1858;p157"/>
          <p:cNvSpPr txBox="1"/>
          <p:nvPr/>
        </p:nvSpPr>
        <p:spPr>
          <a:xfrm>
            <a:off x="1981000" y="2215825"/>
            <a:ext cx="1254000" cy="31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kta"/>
                <a:ea typeface="Mukta"/>
                <a:cs typeface="Mukta"/>
                <a:sym typeface="Mukta"/>
              </a:rPr>
              <a:t>Prateek Dullur</a:t>
            </a:r>
            <a:endParaRPr sz="1000">
              <a:solidFill>
                <a:schemeClr val="dk1"/>
              </a:solidFill>
              <a:latin typeface="Mukta"/>
              <a:ea typeface="Mukta"/>
              <a:cs typeface="Mukta"/>
              <a:sym typeface="Mukta"/>
            </a:endParaRPr>
          </a:p>
          <a:p>
            <a:pPr marL="0" lvl="0" indent="0" algn="ctr" rtl="0">
              <a:spcBef>
                <a:spcPts val="0"/>
              </a:spcBef>
              <a:spcAft>
                <a:spcPts val="0"/>
              </a:spcAft>
              <a:buNone/>
            </a:pPr>
            <a:r>
              <a:rPr lang="en" sz="1000">
                <a:solidFill>
                  <a:schemeClr val="dk1"/>
                </a:solidFill>
                <a:latin typeface="Mukta"/>
                <a:ea typeface="Mukta"/>
                <a:cs typeface="Mukta"/>
                <a:sym typeface="Mukta"/>
              </a:rPr>
              <a:t>CIMED M1</a:t>
            </a:r>
            <a:endParaRPr sz="1000">
              <a:solidFill>
                <a:schemeClr val="dk1"/>
              </a:solidFill>
              <a:latin typeface="Mukta"/>
              <a:ea typeface="Mukta"/>
              <a:cs typeface="Mukta"/>
              <a:sym typeface="Mukta"/>
            </a:endParaRPr>
          </a:p>
          <a:p>
            <a:pPr marL="0" lvl="0" indent="0" algn="ctr" rtl="0">
              <a:spcBef>
                <a:spcPts val="0"/>
              </a:spcBef>
              <a:spcAft>
                <a:spcPts val="0"/>
              </a:spcAft>
              <a:buNone/>
            </a:pPr>
            <a:r>
              <a:rPr lang="en" sz="900" i="1">
                <a:solidFill>
                  <a:schemeClr val="dk1"/>
                </a:solidFill>
                <a:latin typeface="Mukta"/>
                <a:ea typeface="Mukta"/>
                <a:cs typeface="Mukta"/>
                <a:sym typeface="Mukta"/>
              </a:rPr>
              <a:t>Neuroscience/CS</a:t>
            </a:r>
            <a:endParaRPr sz="900" i="1">
              <a:solidFill>
                <a:schemeClr val="dk1"/>
              </a:solidFill>
              <a:latin typeface="Mukta"/>
              <a:ea typeface="Mukta"/>
              <a:cs typeface="Mukta"/>
              <a:sym typeface="Mukta"/>
            </a:endParaRPr>
          </a:p>
        </p:txBody>
      </p:sp>
      <p:pic>
        <p:nvPicPr>
          <p:cNvPr id="1859" name="Google Shape;1859;p157"/>
          <p:cNvPicPr preferRelativeResize="0"/>
          <p:nvPr/>
        </p:nvPicPr>
        <p:blipFill rotWithShape="1">
          <a:blip r:embed="rId7">
            <a:alphaModFix/>
          </a:blip>
          <a:srcRect b="20019"/>
          <a:stretch/>
        </p:blipFill>
        <p:spPr>
          <a:xfrm>
            <a:off x="7350088" y="979073"/>
            <a:ext cx="1253950" cy="1253949"/>
          </a:xfrm>
          <a:prstGeom prst="rect">
            <a:avLst/>
          </a:prstGeom>
          <a:noFill/>
          <a:ln>
            <a:noFill/>
          </a:ln>
        </p:spPr>
      </p:pic>
      <p:sp>
        <p:nvSpPr>
          <p:cNvPr id="1860" name="Google Shape;1860;p157"/>
          <p:cNvSpPr txBox="1"/>
          <p:nvPr/>
        </p:nvSpPr>
        <p:spPr>
          <a:xfrm>
            <a:off x="7350075" y="2215825"/>
            <a:ext cx="1254000" cy="31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3C3249"/>
                </a:solidFill>
                <a:latin typeface="Mukta"/>
                <a:ea typeface="Mukta"/>
                <a:cs typeface="Mukta"/>
                <a:sym typeface="Mukta"/>
              </a:rPr>
              <a:t>Kyung Seol</a:t>
            </a:r>
            <a:endParaRPr sz="1000">
              <a:solidFill>
                <a:srgbClr val="3C3249"/>
              </a:solidFill>
              <a:latin typeface="Mukta"/>
              <a:ea typeface="Mukta"/>
              <a:cs typeface="Mukta"/>
              <a:sym typeface="Mukta"/>
            </a:endParaRPr>
          </a:p>
          <a:p>
            <a:pPr marL="0" lvl="0" indent="0" algn="ctr" rtl="0">
              <a:spcBef>
                <a:spcPts val="0"/>
              </a:spcBef>
              <a:spcAft>
                <a:spcPts val="0"/>
              </a:spcAft>
              <a:buNone/>
            </a:pPr>
            <a:r>
              <a:rPr lang="en" sz="1000">
                <a:solidFill>
                  <a:srgbClr val="3C3249"/>
                </a:solidFill>
                <a:latin typeface="Mukta"/>
                <a:ea typeface="Mukta"/>
                <a:cs typeface="Mukta"/>
                <a:sym typeface="Mukta"/>
              </a:rPr>
              <a:t>CIMED M1</a:t>
            </a:r>
            <a:endParaRPr sz="1000">
              <a:solidFill>
                <a:srgbClr val="3C3249"/>
              </a:solidFill>
              <a:latin typeface="Mukta"/>
              <a:ea typeface="Mukta"/>
              <a:cs typeface="Mukta"/>
              <a:sym typeface="Mukta"/>
            </a:endParaRPr>
          </a:p>
          <a:p>
            <a:pPr marL="0" lvl="0" indent="0" algn="ctr" rtl="0">
              <a:spcBef>
                <a:spcPts val="0"/>
              </a:spcBef>
              <a:spcAft>
                <a:spcPts val="0"/>
              </a:spcAft>
              <a:buNone/>
            </a:pPr>
            <a:r>
              <a:rPr lang="en" sz="900" i="1">
                <a:solidFill>
                  <a:srgbClr val="3C3249"/>
                </a:solidFill>
                <a:latin typeface="Mukta"/>
                <a:ea typeface="Mukta"/>
                <a:cs typeface="Mukta"/>
                <a:sym typeface="Mukta"/>
              </a:rPr>
              <a:t>Neuroengineering</a:t>
            </a:r>
            <a:endParaRPr sz="900" i="1">
              <a:solidFill>
                <a:srgbClr val="3C3249"/>
              </a:solidFill>
              <a:latin typeface="Mukta"/>
              <a:ea typeface="Mukta"/>
              <a:cs typeface="Mukta"/>
              <a:sym typeface="Mukta"/>
            </a:endParaRPr>
          </a:p>
        </p:txBody>
      </p:sp>
      <p:pic>
        <p:nvPicPr>
          <p:cNvPr id="1861" name="Google Shape;1861;p157"/>
          <p:cNvPicPr preferRelativeResize="0"/>
          <p:nvPr/>
        </p:nvPicPr>
        <p:blipFill>
          <a:blip r:embed="rId8">
            <a:alphaModFix/>
          </a:blip>
          <a:stretch>
            <a:fillRect/>
          </a:stretch>
        </p:blipFill>
        <p:spPr>
          <a:xfrm>
            <a:off x="1366450" y="3237421"/>
            <a:ext cx="1167412" cy="1167412"/>
          </a:xfrm>
          <a:prstGeom prst="rect">
            <a:avLst/>
          </a:prstGeom>
          <a:noFill/>
          <a:ln>
            <a:noFill/>
          </a:ln>
        </p:spPr>
      </p:pic>
      <p:pic>
        <p:nvPicPr>
          <p:cNvPr id="1862" name="Google Shape;1862;p157"/>
          <p:cNvPicPr preferRelativeResize="0"/>
          <p:nvPr/>
        </p:nvPicPr>
        <p:blipFill rotWithShape="1">
          <a:blip r:embed="rId9">
            <a:alphaModFix/>
          </a:blip>
          <a:srcRect l="10833" t="4301" b="24366"/>
          <a:stretch/>
        </p:blipFill>
        <p:spPr>
          <a:xfrm>
            <a:off x="5648712" y="3237398"/>
            <a:ext cx="1167411" cy="1167413"/>
          </a:xfrm>
          <a:prstGeom prst="rect">
            <a:avLst/>
          </a:prstGeom>
          <a:noFill/>
          <a:ln>
            <a:noFill/>
          </a:ln>
        </p:spPr>
      </p:pic>
      <p:sp>
        <p:nvSpPr>
          <p:cNvPr id="1863" name="Google Shape;1863;p157"/>
          <p:cNvSpPr txBox="1"/>
          <p:nvPr/>
        </p:nvSpPr>
        <p:spPr>
          <a:xfrm>
            <a:off x="1202899" y="4389239"/>
            <a:ext cx="14946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Mukta"/>
                <a:ea typeface="Mukta"/>
                <a:cs typeface="Mukta"/>
                <a:sym typeface="Mukta"/>
              </a:rPr>
              <a:t>Suguna Pappu, MD, PhD</a:t>
            </a:r>
            <a:endParaRPr sz="900">
              <a:solidFill>
                <a:schemeClr val="dk1"/>
              </a:solidFill>
              <a:latin typeface="Mukta"/>
              <a:ea typeface="Mukta"/>
              <a:cs typeface="Mukta"/>
              <a:sym typeface="Mukta"/>
            </a:endParaRPr>
          </a:p>
          <a:p>
            <a:pPr marL="0" lvl="0" indent="0" algn="ctr" rtl="0">
              <a:spcBef>
                <a:spcPts val="0"/>
              </a:spcBef>
              <a:spcAft>
                <a:spcPts val="0"/>
              </a:spcAft>
              <a:buNone/>
            </a:pPr>
            <a:r>
              <a:rPr lang="en" sz="800" i="1">
                <a:solidFill>
                  <a:schemeClr val="dk1"/>
                </a:solidFill>
                <a:latin typeface="Mukta"/>
                <a:ea typeface="Mukta"/>
                <a:cs typeface="Mukta"/>
                <a:sym typeface="Mukta"/>
              </a:rPr>
              <a:t>Carle Health, Neurosurgeon</a:t>
            </a:r>
            <a:endParaRPr sz="800" i="1">
              <a:solidFill>
                <a:schemeClr val="dk1"/>
              </a:solidFill>
              <a:latin typeface="Mukta"/>
              <a:ea typeface="Mukta"/>
              <a:cs typeface="Mukta"/>
              <a:sym typeface="Mukta"/>
            </a:endParaRPr>
          </a:p>
        </p:txBody>
      </p:sp>
      <p:sp>
        <p:nvSpPr>
          <p:cNvPr id="1864" name="Google Shape;1864;p157"/>
          <p:cNvSpPr txBox="1"/>
          <p:nvPr/>
        </p:nvSpPr>
        <p:spPr>
          <a:xfrm>
            <a:off x="5485161" y="4389216"/>
            <a:ext cx="14946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Mukta"/>
                <a:ea typeface="Mukta"/>
                <a:cs typeface="Mukta"/>
                <a:sym typeface="Mukta"/>
              </a:rPr>
              <a:t>Michael Oelze, PhD</a:t>
            </a:r>
            <a:endParaRPr sz="900">
              <a:solidFill>
                <a:schemeClr val="dk1"/>
              </a:solidFill>
              <a:latin typeface="Mukta"/>
              <a:ea typeface="Mukta"/>
              <a:cs typeface="Mukta"/>
              <a:sym typeface="Mukta"/>
            </a:endParaRPr>
          </a:p>
          <a:p>
            <a:pPr marL="0" lvl="0" indent="0" algn="ctr" rtl="0">
              <a:spcBef>
                <a:spcPts val="0"/>
              </a:spcBef>
              <a:spcAft>
                <a:spcPts val="0"/>
              </a:spcAft>
              <a:buNone/>
            </a:pPr>
            <a:r>
              <a:rPr lang="en" sz="800" i="1">
                <a:solidFill>
                  <a:schemeClr val="dk1"/>
                </a:solidFill>
                <a:latin typeface="Mukta"/>
                <a:ea typeface="Mukta"/>
                <a:cs typeface="Mukta"/>
                <a:sym typeface="Mukta"/>
              </a:rPr>
              <a:t>UIUC Electrical Engineering</a:t>
            </a:r>
            <a:endParaRPr sz="800" i="1">
              <a:solidFill>
                <a:schemeClr val="dk1"/>
              </a:solidFill>
              <a:latin typeface="Mukta"/>
              <a:ea typeface="Mukta"/>
              <a:cs typeface="Mukta"/>
              <a:sym typeface="Mukta"/>
            </a:endParaRPr>
          </a:p>
        </p:txBody>
      </p:sp>
      <p:pic>
        <p:nvPicPr>
          <p:cNvPr id="1865" name="Google Shape;1865;p157"/>
          <p:cNvPicPr preferRelativeResize="0"/>
          <p:nvPr/>
        </p:nvPicPr>
        <p:blipFill>
          <a:blip r:embed="rId10">
            <a:alphaModFix/>
          </a:blip>
          <a:stretch>
            <a:fillRect/>
          </a:stretch>
        </p:blipFill>
        <p:spPr>
          <a:xfrm>
            <a:off x="2829229" y="3237398"/>
            <a:ext cx="1167458" cy="1167458"/>
          </a:xfrm>
          <a:prstGeom prst="rect">
            <a:avLst/>
          </a:prstGeom>
          <a:noFill/>
          <a:ln>
            <a:noFill/>
          </a:ln>
        </p:spPr>
      </p:pic>
      <p:sp>
        <p:nvSpPr>
          <p:cNvPr id="1866" name="Google Shape;1866;p157"/>
          <p:cNvSpPr txBox="1"/>
          <p:nvPr/>
        </p:nvSpPr>
        <p:spPr>
          <a:xfrm>
            <a:off x="2634618" y="4389239"/>
            <a:ext cx="14946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Mukta"/>
                <a:ea typeface="Mukta"/>
                <a:cs typeface="Mukta"/>
                <a:sym typeface="Mukta"/>
              </a:rPr>
              <a:t>Victor Stams, MD</a:t>
            </a:r>
            <a:endParaRPr sz="900">
              <a:solidFill>
                <a:schemeClr val="dk1"/>
              </a:solidFill>
              <a:latin typeface="Mukta"/>
              <a:ea typeface="Mukta"/>
              <a:cs typeface="Mukta"/>
              <a:sym typeface="Mukta"/>
            </a:endParaRPr>
          </a:p>
          <a:p>
            <a:pPr marL="0" lvl="0" indent="0" algn="ctr" rtl="0">
              <a:spcBef>
                <a:spcPts val="0"/>
              </a:spcBef>
              <a:spcAft>
                <a:spcPts val="0"/>
              </a:spcAft>
              <a:buNone/>
            </a:pPr>
            <a:r>
              <a:rPr lang="en" sz="800" i="1">
                <a:solidFill>
                  <a:schemeClr val="dk1"/>
                </a:solidFill>
                <a:latin typeface="Mukta"/>
                <a:ea typeface="Mukta"/>
                <a:cs typeface="Mukta"/>
                <a:sym typeface="Mukta"/>
              </a:rPr>
              <a:t>Carle Health, Plastic surgeon</a:t>
            </a:r>
            <a:endParaRPr sz="800" i="1">
              <a:solidFill>
                <a:schemeClr val="dk1"/>
              </a:solidFill>
              <a:latin typeface="Mukta"/>
              <a:ea typeface="Mukta"/>
              <a:cs typeface="Mukta"/>
              <a:sym typeface="Mukta"/>
            </a:endParaRPr>
          </a:p>
        </p:txBody>
      </p:sp>
      <p:pic>
        <p:nvPicPr>
          <p:cNvPr id="1867" name="Google Shape;1867;p157"/>
          <p:cNvPicPr preferRelativeResize="0"/>
          <p:nvPr/>
        </p:nvPicPr>
        <p:blipFill rotWithShape="1">
          <a:blip r:embed="rId11">
            <a:alphaModFix/>
          </a:blip>
          <a:srcRect l="4628" t="4108" r="4971" b="31993"/>
          <a:stretch/>
        </p:blipFill>
        <p:spPr>
          <a:xfrm>
            <a:off x="4218844" y="3227250"/>
            <a:ext cx="1200285" cy="1187756"/>
          </a:xfrm>
          <a:prstGeom prst="rect">
            <a:avLst/>
          </a:prstGeom>
          <a:noFill/>
          <a:ln>
            <a:noFill/>
          </a:ln>
        </p:spPr>
      </p:pic>
      <p:sp>
        <p:nvSpPr>
          <p:cNvPr id="1868" name="Google Shape;1868;p157"/>
          <p:cNvSpPr txBox="1">
            <a:spLocks noGrp="1"/>
          </p:cNvSpPr>
          <p:nvPr>
            <p:ph type="title"/>
          </p:nvPr>
        </p:nvSpPr>
        <p:spPr>
          <a:xfrm>
            <a:off x="-1069300" y="28605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Clinical Advisors</a:t>
            </a:r>
            <a:endParaRPr sz="1600"/>
          </a:p>
        </p:txBody>
      </p:sp>
      <p:sp>
        <p:nvSpPr>
          <p:cNvPr id="1869" name="Google Shape;1869;p157"/>
          <p:cNvSpPr txBox="1"/>
          <p:nvPr/>
        </p:nvSpPr>
        <p:spPr>
          <a:xfrm>
            <a:off x="4058190" y="4389239"/>
            <a:ext cx="14946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Mukta"/>
                <a:ea typeface="Mukta"/>
                <a:cs typeface="Mukta"/>
                <a:sym typeface="Mukta"/>
              </a:rPr>
              <a:t>Yuan Yang, PhD</a:t>
            </a:r>
            <a:endParaRPr sz="900">
              <a:solidFill>
                <a:schemeClr val="dk1"/>
              </a:solidFill>
              <a:latin typeface="Mukta"/>
              <a:ea typeface="Mukta"/>
              <a:cs typeface="Mukta"/>
              <a:sym typeface="Mukta"/>
            </a:endParaRPr>
          </a:p>
          <a:p>
            <a:pPr marL="0" lvl="0" indent="0" algn="ctr" rtl="0">
              <a:spcBef>
                <a:spcPts val="0"/>
              </a:spcBef>
              <a:spcAft>
                <a:spcPts val="0"/>
              </a:spcAft>
              <a:buNone/>
            </a:pPr>
            <a:r>
              <a:rPr lang="en" sz="800" i="1">
                <a:solidFill>
                  <a:schemeClr val="dk1"/>
                </a:solidFill>
                <a:latin typeface="Mukta"/>
                <a:ea typeface="Mukta"/>
                <a:cs typeface="Mukta"/>
                <a:sym typeface="Mukta"/>
              </a:rPr>
              <a:t>UIUC Bioengineering</a:t>
            </a:r>
            <a:endParaRPr sz="800" i="1">
              <a:solidFill>
                <a:schemeClr val="dk1"/>
              </a:solidFill>
              <a:latin typeface="Mukta"/>
              <a:ea typeface="Mukta"/>
              <a:cs typeface="Mukta"/>
              <a:sym typeface="Mukta"/>
            </a:endParaRPr>
          </a:p>
        </p:txBody>
      </p:sp>
      <p:sp>
        <p:nvSpPr>
          <p:cNvPr id="1870" name="Google Shape;1870;p157"/>
          <p:cNvSpPr txBox="1"/>
          <p:nvPr/>
        </p:nvSpPr>
        <p:spPr>
          <a:xfrm>
            <a:off x="539925" y="2233025"/>
            <a:ext cx="14262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kta"/>
                <a:ea typeface="Mukta"/>
                <a:cs typeface="Mukta"/>
                <a:sym typeface="Mukta"/>
              </a:rPr>
              <a:t>Nikita Chigullapally</a:t>
            </a:r>
            <a:endParaRPr sz="1000">
              <a:solidFill>
                <a:schemeClr val="dk1"/>
              </a:solidFill>
              <a:latin typeface="Mukta"/>
              <a:ea typeface="Mukta"/>
              <a:cs typeface="Mukta"/>
              <a:sym typeface="Mukta"/>
            </a:endParaRPr>
          </a:p>
          <a:p>
            <a:pPr marL="0" lvl="0" indent="0" algn="ctr" rtl="0">
              <a:spcBef>
                <a:spcPts val="0"/>
              </a:spcBef>
              <a:spcAft>
                <a:spcPts val="0"/>
              </a:spcAft>
              <a:buNone/>
            </a:pPr>
            <a:r>
              <a:rPr lang="en" sz="1000">
                <a:solidFill>
                  <a:schemeClr val="dk1"/>
                </a:solidFill>
                <a:latin typeface="Mukta"/>
                <a:ea typeface="Mukta"/>
                <a:cs typeface="Mukta"/>
                <a:sym typeface="Mukta"/>
              </a:rPr>
              <a:t>CIMED M1</a:t>
            </a:r>
            <a:endParaRPr sz="1000">
              <a:solidFill>
                <a:schemeClr val="dk1"/>
              </a:solidFill>
              <a:latin typeface="Mukta"/>
              <a:ea typeface="Mukta"/>
              <a:cs typeface="Mukta"/>
              <a:sym typeface="Mukta"/>
            </a:endParaRPr>
          </a:p>
          <a:p>
            <a:pPr marL="0" lvl="0" indent="0" algn="ctr" rtl="0">
              <a:spcBef>
                <a:spcPts val="0"/>
              </a:spcBef>
              <a:spcAft>
                <a:spcPts val="0"/>
              </a:spcAft>
              <a:buNone/>
            </a:pPr>
            <a:r>
              <a:rPr lang="en" sz="900" i="1">
                <a:solidFill>
                  <a:schemeClr val="dk1"/>
                </a:solidFill>
                <a:latin typeface="Mukta"/>
                <a:ea typeface="Mukta"/>
                <a:cs typeface="Mukta"/>
                <a:sym typeface="Mukta"/>
              </a:rPr>
              <a:t>Women’s Health/Design</a:t>
            </a:r>
            <a:endParaRPr sz="900" i="1">
              <a:solidFill>
                <a:schemeClr val="dk1"/>
              </a:solidFill>
              <a:latin typeface="Mukta"/>
              <a:ea typeface="Mukta"/>
              <a:cs typeface="Mukta"/>
              <a:sym typeface="Mukta"/>
            </a:endParaRPr>
          </a:p>
        </p:txBody>
      </p:sp>
      <p:pic>
        <p:nvPicPr>
          <p:cNvPr id="1871" name="Google Shape;1871;p157"/>
          <p:cNvPicPr preferRelativeResize="0"/>
          <p:nvPr/>
        </p:nvPicPr>
        <p:blipFill rotWithShape="1">
          <a:blip r:embed="rId12">
            <a:alphaModFix/>
          </a:blip>
          <a:srcRect t="4078" b="15946"/>
          <a:stretch/>
        </p:blipFill>
        <p:spPr>
          <a:xfrm>
            <a:off x="605850" y="979075"/>
            <a:ext cx="1254000" cy="1253949"/>
          </a:xfrm>
          <a:prstGeom prst="rect">
            <a:avLst/>
          </a:prstGeom>
          <a:noFill/>
          <a:ln>
            <a:noFill/>
          </a:ln>
        </p:spPr>
      </p:pic>
      <p:sp>
        <p:nvSpPr>
          <p:cNvPr id="1872" name="Google Shape;1872;p157"/>
          <p:cNvSpPr txBox="1"/>
          <p:nvPr/>
        </p:nvSpPr>
        <p:spPr>
          <a:xfrm>
            <a:off x="6839261" y="4389241"/>
            <a:ext cx="1494600" cy="46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Mukta"/>
                <a:ea typeface="Mukta"/>
                <a:cs typeface="Mukta"/>
                <a:sym typeface="Mukta"/>
              </a:rPr>
              <a:t>Arijit Banerjee, PhD</a:t>
            </a:r>
            <a:endParaRPr sz="900">
              <a:solidFill>
                <a:schemeClr val="dk1"/>
              </a:solidFill>
              <a:latin typeface="Mukta"/>
              <a:ea typeface="Mukta"/>
              <a:cs typeface="Mukta"/>
              <a:sym typeface="Mukta"/>
            </a:endParaRPr>
          </a:p>
          <a:p>
            <a:pPr marL="0" lvl="0" indent="0" algn="ctr" rtl="0">
              <a:spcBef>
                <a:spcPts val="0"/>
              </a:spcBef>
              <a:spcAft>
                <a:spcPts val="0"/>
              </a:spcAft>
              <a:buNone/>
            </a:pPr>
            <a:r>
              <a:rPr lang="en" sz="800" i="1">
                <a:solidFill>
                  <a:schemeClr val="dk1"/>
                </a:solidFill>
                <a:latin typeface="Mukta"/>
                <a:ea typeface="Mukta"/>
                <a:cs typeface="Mukta"/>
                <a:sym typeface="Mukta"/>
              </a:rPr>
              <a:t>UIUC Electrical Engineering</a:t>
            </a:r>
            <a:endParaRPr sz="800" i="1">
              <a:solidFill>
                <a:schemeClr val="dk1"/>
              </a:solidFill>
              <a:latin typeface="Mukta"/>
              <a:ea typeface="Mukta"/>
              <a:cs typeface="Mukta"/>
              <a:sym typeface="Mukta"/>
            </a:endParaRPr>
          </a:p>
        </p:txBody>
      </p:sp>
      <p:sp>
        <p:nvSpPr>
          <p:cNvPr id="1873" name="Google Shape;1873;p157"/>
          <p:cNvSpPr txBox="1">
            <a:spLocks noGrp="1"/>
          </p:cNvSpPr>
          <p:nvPr>
            <p:ph type="title"/>
          </p:nvPr>
        </p:nvSpPr>
        <p:spPr>
          <a:xfrm>
            <a:off x="2380438" y="28605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Engineering Advisors</a:t>
            </a:r>
            <a:endParaRPr sz="1600"/>
          </a:p>
        </p:txBody>
      </p:sp>
      <p:pic>
        <p:nvPicPr>
          <p:cNvPr id="1874" name="Google Shape;1874;p157"/>
          <p:cNvPicPr preferRelativeResize="0"/>
          <p:nvPr/>
        </p:nvPicPr>
        <p:blipFill rotWithShape="1">
          <a:blip r:embed="rId13">
            <a:alphaModFix/>
          </a:blip>
          <a:srcRect b="28227"/>
          <a:stretch/>
        </p:blipFill>
        <p:spPr>
          <a:xfrm>
            <a:off x="7045775" y="3237388"/>
            <a:ext cx="1167400" cy="1167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158"/>
          <p:cNvSpPr/>
          <p:nvPr/>
        </p:nvSpPr>
        <p:spPr>
          <a:xfrm>
            <a:off x="713225" y="894000"/>
            <a:ext cx="7717500" cy="3355500"/>
          </a:xfrm>
          <a:prstGeom prst="roundRect">
            <a:avLst>
              <a:gd name="adj" fmla="val 743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58"/>
          <p:cNvSpPr txBox="1">
            <a:spLocks noGrp="1"/>
          </p:cNvSpPr>
          <p:nvPr>
            <p:ph type="subTitle" idx="1"/>
          </p:nvPr>
        </p:nvSpPr>
        <p:spPr>
          <a:xfrm>
            <a:off x="623400" y="3393599"/>
            <a:ext cx="6784200" cy="4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i="1"/>
              <a:t>Cutting Edge Precision without Cutting Nerves</a:t>
            </a:r>
            <a:endParaRPr sz="2100" i="1"/>
          </a:p>
        </p:txBody>
      </p:sp>
      <p:pic>
        <p:nvPicPr>
          <p:cNvPr id="1881" name="Google Shape;1881;p158"/>
          <p:cNvPicPr preferRelativeResize="0"/>
          <p:nvPr/>
        </p:nvPicPr>
        <p:blipFill rotWithShape="1">
          <a:blip r:embed="rId3">
            <a:alphaModFix/>
          </a:blip>
          <a:srcRect t="1149" b="1432"/>
          <a:stretch/>
        </p:blipFill>
        <p:spPr>
          <a:xfrm rot="1705763">
            <a:off x="-2269231" y="2941824"/>
            <a:ext cx="5033585" cy="2966705"/>
          </a:xfrm>
          <a:prstGeom prst="rect">
            <a:avLst/>
          </a:prstGeom>
          <a:noFill/>
          <a:ln>
            <a:noFill/>
          </a:ln>
        </p:spPr>
      </p:pic>
      <p:sp>
        <p:nvSpPr>
          <p:cNvPr id="1882" name="Google Shape;1882;p158"/>
          <p:cNvSpPr txBox="1">
            <a:spLocks noGrp="1"/>
          </p:cNvSpPr>
          <p:nvPr>
            <p:ph type="ctrTitle"/>
          </p:nvPr>
        </p:nvSpPr>
        <p:spPr>
          <a:xfrm>
            <a:off x="941825" y="1326901"/>
            <a:ext cx="6784200" cy="206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NeuroGuard</a:t>
            </a:r>
            <a:endParaRPr/>
          </a:p>
          <a:p>
            <a:pPr marL="0" lvl="0" indent="0" algn="l" rtl="0">
              <a:spcBef>
                <a:spcPts val="0"/>
              </a:spcBef>
              <a:spcAft>
                <a:spcPts val="0"/>
              </a:spcAft>
              <a:buNone/>
            </a:pPr>
            <a:endParaRPr sz="1900"/>
          </a:p>
        </p:txBody>
      </p:sp>
      <p:pic>
        <p:nvPicPr>
          <p:cNvPr id="1883" name="Google Shape;1883;p158" title="NeuroGuard_Logo_Final.png"/>
          <p:cNvPicPr preferRelativeResize="0"/>
          <p:nvPr/>
        </p:nvPicPr>
        <p:blipFill rotWithShape="1">
          <a:blip r:embed="rId4">
            <a:alphaModFix/>
          </a:blip>
          <a:srcRect l="78136" t="24217" r="5046" b="23078"/>
          <a:stretch/>
        </p:blipFill>
        <p:spPr>
          <a:xfrm>
            <a:off x="7156175" y="982700"/>
            <a:ext cx="1155425" cy="1313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159"/>
          <p:cNvSpPr txBox="1">
            <a:spLocks noGrp="1"/>
          </p:cNvSpPr>
          <p:nvPr>
            <p:ph type="title"/>
          </p:nvPr>
        </p:nvSpPr>
        <p:spPr>
          <a:xfrm>
            <a:off x="2148425" y="1131163"/>
            <a:ext cx="4872900" cy="196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400"/>
              <a:t>Appendix</a:t>
            </a:r>
            <a:endParaRPr sz="6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160"/>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FAQs in Appendix</a:t>
            </a:r>
            <a:endParaRPr/>
          </a:p>
        </p:txBody>
      </p:sp>
      <p:sp>
        <p:nvSpPr>
          <p:cNvPr id="1894" name="Google Shape;1894;p160"/>
          <p:cNvSpPr txBox="1">
            <a:spLocks noGrp="1"/>
          </p:cNvSpPr>
          <p:nvPr>
            <p:ph type="body" idx="1"/>
          </p:nvPr>
        </p:nvSpPr>
        <p:spPr>
          <a:xfrm>
            <a:off x="720000" y="1215750"/>
            <a:ext cx="7704000" cy="3173369"/>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u="sng" dirty="0">
                <a:solidFill>
                  <a:schemeClr val="tx1"/>
                </a:solidFill>
                <a:hlinkClick r:id="rId3" action="ppaction://hlinksldjump">
                  <a:extLst>
                    <a:ext uri="{A12FA001-AC4F-418D-AE19-62706E023703}">
                      <ahyp:hlinkClr xmlns:ahyp="http://schemas.microsoft.com/office/drawing/2018/hyperlinkcolor" val="tx"/>
                    </a:ext>
                  </a:extLst>
                </a:hlinkClick>
              </a:rPr>
              <a:t>Mastectomy A</a:t>
            </a:r>
            <a:r>
              <a:rPr lang="en" u="sng" dirty="0">
                <a:solidFill>
                  <a:schemeClr val="tx1"/>
                </a:solidFill>
                <a:hlinkClick r:id="rId3" action="ppaction://hlinksldjump">
                  <a:extLst>
                    <a:ext uri="{A12FA001-AC4F-418D-AE19-62706E023703}">
                      <ahyp:hlinkClr xmlns:ahyp="http://schemas.microsoft.com/office/drawing/2018/hyperlinkcolor" val="tx"/>
                    </a:ext>
                  </a:extLst>
                </a:hlinkClick>
              </a:rPr>
              <a:t>round</a:t>
            </a:r>
            <a:r>
              <a:rPr lang="en" u="sng" dirty="0">
                <a:solidFill>
                  <a:schemeClr val="tx1"/>
                </a:solidFill>
                <a:hlinkClick r:id="rId3" action="ppaction://hlinksldjump">
                  <a:extLst>
                    <a:ext uri="{A12FA001-AC4F-418D-AE19-62706E023703}">
                      <ahyp:hlinkClr xmlns:ahyp="http://schemas.microsoft.com/office/drawing/2018/hyperlinkcolor" val="tx"/>
                    </a:ext>
                  </a:extLst>
                </a:hlinkClick>
              </a:rPr>
              <a:t> the World</a:t>
            </a:r>
            <a:endParaRPr dirty="0">
              <a:solidFill>
                <a:schemeClr val="tx1"/>
              </a:solidFill>
            </a:endParaRPr>
          </a:p>
          <a:p>
            <a:pPr marL="457200" lvl="0" indent="-317500" algn="l" rtl="0">
              <a:spcBef>
                <a:spcPts val="0"/>
              </a:spcBef>
              <a:spcAft>
                <a:spcPts val="0"/>
              </a:spcAft>
              <a:buSzPts val="1400"/>
              <a:buAutoNum type="arabicPeriod"/>
            </a:pPr>
            <a:r>
              <a:rPr lang="en" u="sng" dirty="0">
                <a:solidFill>
                  <a:schemeClr val="tx1"/>
                </a:solidFill>
                <a:hlinkClick r:id="rId4" action="ppaction://hlinksldjump">
                  <a:extLst>
                    <a:ext uri="{A12FA001-AC4F-418D-AE19-62706E023703}">
                      <ahyp:hlinkClr xmlns:ahyp="http://schemas.microsoft.com/office/drawing/2018/hyperlinkcolor" val="tx"/>
                    </a:ext>
                  </a:extLst>
                </a:hlinkClick>
              </a:rPr>
              <a:t>Nerve histology</a:t>
            </a:r>
            <a:endParaRPr dirty="0">
              <a:solidFill>
                <a:schemeClr val="tx1"/>
              </a:solidFill>
            </a:endParaRPr>
          </a:p>
          <a:p>
            <a:pPr marL="457200" lvl="0" indent="-317500" algn="l" rtl="0">
              <a:spcBef>
                <a:spcPts val="0"/>
              </a:spcBef>
              <a:spcAft>
                <a:spcPts val="0"/>
              </a:spcAft>
              <a:buSzPts val="1400"/>
              <a:buAutoNum type="arabicPeriod"/>
            </a:pPr>
            <a:r>
              <a:rPr lang="en" u="sng" dirty="0">
                <a:solidFill>
                  <a:schemeClr val="tx1"/>
                </a:solidFill>
                <a:hlinkClick r:id="rId5" action="ppaction://hlinksldjump">
                  <a:extLst>
                    <a:ext uri="{A12FA001-AC4F-418D-AE19-62706E023703}">
                      <ahyp:hlinkClr xmlns:ahyp="http://schemas.microsoft.com/office/drawing/2018/hyperlinkcolor" val="tx"/>
                    </a:ext>
                  </a:extLst>
                </a:hlinkClick>
              </a:rPr>
              <a:t>The ICBN and Post-Surgical Pain</a:t>
            </a:r>
            <a:endParaRPr dirty="0">
              <a:solidFill>
                <a:schemeClr val="tx1"/>
              </a:solidFill>
            </a:endParaRPr>
          </a:p>
          <a:p>
            <a:pPr marL="457200" lvl="0" indent="-317500" algn="l" rtl="0">
              <a:spcBef>
                <a:spcPts val="0"/>
              </a:spcBef>
              <a:spcAft>
                <a:spcPts val="0"/>
              </a:spcAft>
              <a:buSzPts val="1400"/>
              <a:buAutoNum type="arabicPeriod"/>
            </a:pPr>
            <a:r>
              <a:rPr lang="en" u="sng" dirty="0">
                <a:solidFill>
                  <a:schemeClr val="tx1"/>
                </a:solidFill>
                <a:hlinkClick r:id="rId6" action="ppaction://hlinksldjump">
                  <a:extLst>
                    <a:ext uri="{A12FA001-AC4F-418D-AE19-62706E023703}">
                      <ahyp:hlinkClr xmlns:ahyp="http://schemas.microsoft.com/office/drawing/2018/hyperlinkcolor" val="tx"/>
                    </a:ext>
                  </a:extLst>
                </a:hlinkClick>
              </a:rPr>
              <a:t>Post-Mastectomy Pain Syndrome</a:t>
            </a:r>
            <a:endParaRPr dirty="0">
              <a:solidFill>
                <a:schemeClr val="tx1"/>
              </a:solidFill>
            </a:endParaRPr>
          </a:p>
          <a:p>
            <a:pPr marL="457200" lvl="0" indent="-317500" algn="l" rtl="0">
              <a:spcBef>
                <a:spcPts val="0"/>
              </a:spcBef>
              <a:spcAft>
                <a:spcPts val="0"/>
              </a:spcAft>
              <a:buSzPts val="1400"/>
              <a:buAutoNum type="arabicPeriod"/>
            </a:pPr>
            <a:r>
              <a:rPr lang="en" u="sng" dirty="0">
                <a:solidFill>
                  <a:schemeClr val="tx1"/>
                </a:solidFill>
                <a:hlinkClick r:id="rId7" action="ppaction://hlinksldjump">
                  <a:extLst>
                    <a:ext uri="{A12FA001-AC4F-418D-AE19-62706E023703}">
                      <ahyp:hlinkClr xmlns:ahyp="http://schemas.microsoft.com/office/drawing/2018/hyperlinkcolor" val="tx"/>
                    </a:ext>
                  </a:extLst>
                </a:hlinkClick>
              </a:rPr>
              <a:t>Advances in Mastectomy Surgical Techniques</a:t>
            </a:r>
            <a:endParaRPr dirty="0">
              <a:solidFill>
                <a:schemeClr val="tx1"/>
              </a:solidFill>
            </a:endParaRPr>
          </a:p>
          <a:p>
            <a:pPr marL="457200" lvl="0" indent="-317500" algn="l" rtl="0">
              <a:spcBef>
                <a:spcPts val="0"/>
              </a:spcBef>
              <a:spcAft>
                <a:spcPts val="0"/>
              </a:spcAft>
              <a:buSzPts val="1400"/>
              <a:buAutoNum type="arabicPeriod"/>
            </a:pPr>
            <a:r>
              <a:rPr lang="en" u="sng" dirty="0">
                <a:solidFill>
                  <a:schemeClr val="tx1"/>
                </a:solidFill>
                <a:hlinkClick r:id="rId8" action="ppaction://hlinksldjump">
                  <a:extLst>
                    <a:ext uri="{A12FA001-AC4F-418D-AE19-62706E023703}">
                      <ahyp:hlinkClr xmlns:ahyp="http://schemas.microsoft.com/office/drawing/2018/hyperlinkcolor" val="tx"/>
                    </a:ext>
                  </a:extLst>
                </a:hlinkClick>
              </a:rPr>
              <a:t>SSEPs </a:t>
            </a:r>
            <a:endParaRPr dirty="0">
              <a:solidFill>
                <a:schemeClr val="tx1"/>
              </a:solidFill>
            </a:endParaRPr>
          </a:p>
          <a:p>
            <a:pPr marL="457200" lvl="0" indent="-317500" algn="l" rtl="0">
              <a:spcBef>
                <a:spcPts val="0"/>
              </a:spcBef>
              <a:spcAft>
                <a:spcPts val="0"/>
              </a:spcAft>
              <a:buSzPts val="1400"/>
              <a:buAutoNum type="arabicPeriod"/>
            </a:pPr>
            <a:r>
              <a:rPr lang="en" u="sng" dirty="0">
                <a:solidFill>
                  <a:schemeClr val="tx1"/>
                </a:solidFill>
                <a:hlinkClick r:id="rId7" action="ppaction://hlinksldjump">
                  <a:extLst>
                    <a:ext uri="{A12FA001-AC4F-418D-AE19-62706E023703}">
                      <ahyp:hlinkClr xmlns:ahyp="http://schemas.microsoft.com/office/drawing/2018/hyperlinkcolor" val="tx"/>
                    </a:ext>
                  </a:extLst>
                </a:hlinkClick>
              </a:rPr>
              <a:t>Other Du</a:t>
            </a:r>
            <a:r>
              <a:rPr lang="en" u="sng" dirty="0">
                <a:solidFill>
                  <a:schemeClr val="tx1"/>
                </a:solidFill>
                <a:hlinkClick r:id="rId7" action="ppaction://hlinksldjump">
                  <a:extLst>
                    <a:ext uri="{A12FA001-AC4F-418D-AE19-62706E023703}">
                      <ahyp:hlinkClr xmlns:ahyp="http://schemas.microsoft.com/office/drawing/2018/hyperlinkcolor" val="tx"/>
                    </a:ext>
                  </a:extLst>
                </a:hlinkClick>
              </a:rPr>
              <a:t>al Surgical Tools</a:t>
            </a:r>
            <a:endParaRPr dirty="0">
              <a:solidFill>
                <a:schemeClr val="tx1"/>
              </a:solidFill>
            </a:endParaRPr>
          </a:p>
          <a:p>
            <a:pPr marL="457200" lvl="0" indent="-317500" algn="l" rtl="0">
              <a:spcBef>
                <a:spcPts val="0"/>
              </a:spcBef>
              <a:spcAft>
                <a:spcPts val="0"/>
              </a:spcAft>
              <a:buSzPts val="1400"/>
              <a:buAutoNum type="arabicPeriod"/>
            </a:pPr>
            <a:r>
              <a:rPr lang="en" u="sng" dirty="0">
                <a:solidFill>
                  <a:schemeClr val="tx1"/>
                </a:solidFill>
                <a:hlinkClick r:id="rId9" action="ppaction://hlinksldjump">
                  <a:extLst>
                    <a:ext uri="{A12FA001-AC4F-418D-AE19-62706E023703}">
                      <ahyp:hlinkClr xmlns:ahyp="http://schemas.microsoft.com/office/drawing/2018/hyperlinkcolor" val="tx"/>
                    </a:ext>
                  </a:extLst>
                </a:hlinkClick>
              </a:rPr>
              <a:t>Cautery Concepts</a:t>
            </a:r>
            <a:endParaRPr dirty="0">
              <a:solidFill>
                <a:schemeClr val="tx1"/>
              </a:solidFill>
            </a:endParaRPr>
          </a:p>
          <a:p>
            <a:pPr marL="457200" lvl="0" indent="-317500" algn="l" rtl="0">
              <a:spcBef>
                <a:spcPts val="0"/>
              </a:spcBef>
              <a:spcAft>
                <a:spcPts val="0"/>
              </a:spcAft>
              <a:buSzPts val="1400"/>
              <a:buAutoNum type="arabicPeriod"/>
            </a:pPr>
            <a:r>
              <a:rPr lang="en" u="sng" dirty="0">
                <a:solidFill>
                  <a:schemeClr val="tx1"/>
                </a:solidFill>
                <a:hlinkClick r:id="rId10" action="ppaction://hlinksldjump">
                  <a:extLst>
                    <a:ext uri="{A12FA001-AC4F-418D-AE19-62706E023703}">
                      <ahyp:hlinkClr xmlns:ahyp="http://schemas.microsoft.com/office/drawing/2018/hyperlinkcolor" val="tx"/>
                    </a:ext>
                  </a:extLst>
                </a:hlinkClick>
              </a:rPr>
              <a:t>Related Cautery research</a:t>
            </a:r>
            <a:endParaRPr dirty="0">
              <a:solidFill>
                <a:schemeClr val="tx1"/>
              </a:solidFill>
            </a:endParaRPr>
          </a:p>
          <a:p>
            <a:pPr marL="457200" lvl="0" indent="-317500" algn="l" rtl="0">
              <a:spcBef>
                <a:spcPts val="0"/>
              </a:spcBef>
              <a:spcAft>
                <a:spcPts val="0"/>
              </a:spcAft>
              <a:buSzPts val="1400"/>
              <a:buAutoNum type="arabicPeriod"/>
            </a:pPr>
            <a:r>
              <a:rPr lang="en" u="sng" dirty="0">
                <a:solidFill>
                  <a:schemeClr val="tx1"/>
                </a:solidFill>
                <a:hlinkClick r:id="rId11" action="ppaction://hlinksldjump">
                  <a:extLst>
                    <a:ext uri="{A12FA001-AC4F-418D-AE19-62706E023703}">
                      <ahyp:hlinkClr xmlns:ahyp="http://schemas.microsoft.com/office/drawing/2018/hyperlinkcolor" val="tx"/>
                    </a:ext>
                  </a:extLst>
                </a:hlinkClick>
              </a:rPr>
              <a:t>Funding</a:t>
            </a:r>
            <a:endParaRPr dirty="0">
              <a:solidFill>
                <a:schemeClr val="tx1"/>
              </a:solidFill>
            </a:endParaRPr>
          </a:p>
          <a:p>
            <a:pPr marL="457200" lvl="0" indent="-317500" algn="l" rtl="0">
              <a:spcBef>
                <a:spcPts val="0"/>
              </a:spcBef>
              <a:spcAft>
                <a:spcPts val="0"/>
              </a:spcAft>
              <a:buSzPts val="1400"/>
              <a:buAutoNum type="arabicPeriod"/>
            </a:pPr>
            <a:r>
              <a:rPr lang="en" u="sng" dirty="0">
                <a:solidFill>
                  <a:schemeClr val="tx1"/>
                </a:solidFill>
                <a:hlinkClick r:id="rId12" action="ppaction://hlinksldjump">
                  <a:extLst>
                    <a:ext uri="{A12FA001-AC4F-418D-AE19-62706E023703}">
                      <ahyp:hlinkClr xmlns:ahyp="http://schemas.microsoft.com/office/drawing/2018/hyperlinkcolor" val="tx"/>
                    </a:ext>
                  </a:extLst>
                </a:hlinkClick>
              </a:rPr>
              <a:t>Circuit Design</a:t>
            </a:r>
            <a:endParaRPr dirty="0">
              <a:solidFill>
                <a:schemeClr val="tx1"/>
              </a:solidFill>
            </a:endParaRPr>
          </a:p>
          <a:p>
            <a:pPr marL="457200" lvl="0" indent="-317500" algn="l" rtl="0">
              <a:spcBef>
                <a:spcPts val="0"/>
              </a:spcBef>
              <a:spcAft>
                <a:spcPts val="0"/>
              </a:spcAft>
              <a:buSzPts val="1400"/>
              <a:buAutoNum type="arabicPeriod"/>
            </a:pPr>
            <a:r>
              <a:rPr lang="en" u="sng" dirty="0">
                <a:solidFill>
                  <a:schemeClr val="tx1"/>
                </a:solidFill>
                <a:hlinkClick r:id="rId13" action="ppaction://hlinksldjump">
                  <a:extLst>
                    <a:ext uri="{A12FA001-AC4F-418D-AE19-62706E023703}">
                      <ahyp:hlinkClr xmlns:ahyp="http://schemas.microsoft.com/office/drawing/2018/hyperlinkcolor" val="tx"/>
                    </a:ext>
                  </a:extLst>
                </a:hlinkClick>
              </a:rPr>
              <a:t>Stimulation Goals</a:t>
            </a:r>
            <a:endParaRPr dirty="0">
              <a:solidFill>
                <a:schemeClr val="tx1"/>
              </a:solidFill>
            </a:endParaRPr>
          </a:p>
          <a:p>
            <a:pPr marL="0" lvl="0" indent="0" algn="l" rtl="0">
              <a:spcBef>
                <a:spcPts val="0"/>
              </a:spcBef>
              <a:spcAft>
                <a:spcPts val="0"/>
              </a:spcAft>
              <a:buNone/>
            </a:pPr>
            <a:endParaRPr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61"/>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Mastectomy Around the World</a:t>
            </a:r>
            <a:endParaRPr/>
          </a:p>
        </p:txBody>
      </p:sp>
      <p:pic>
        <p:nvPicPr>
          <p:cNvPr id="1900" name="Google Shape;1900;p161" title="Screenshot 2025-03-30 at 11.51.27 AM.png"/>
          <p:cNvPicPr preferRelativeResize="0"/>
          <p:nvPr/>
        </p:nvPicPr>
        <p:blipFill>
          <a:blip r:embed="rId3">
            <a:alphaModFix/>
          </a:blip>
          <a:stretch>
            <a:fillRect/>
          </a:stretch>
        </p:blipFill>
        <p:spPr>
          <a:xfrm>
            <a:off x="608225" y="1498276"/>
            <a:ext cx="6052449" cy="1536750"/>
          </a:xfrm>
          <a:prstGeom prst="rect">
            <a:avLst/>
          </a:prstGeom>
          <a:noFill/>
          <a:ln>
            <a:noFill/>
          </a:ln>
        </p:spPr>
      </p:pic>
      <p:sp>
        <p:nvSpPr>
          <p:cNvPr id="1901" name="Google Shape;1901;p161"/>
          <p:cNvSpPr txBox="1"/>
          <p:nvPr/>
        </p:nvSpPr>
        <p:spPr>
          <a:xfrm>
            <a:off x="608225" y="3245025"/>
            <a:ext cx="68244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Mukta"/>
              <a:buChar char="-"/>
            </a:pPr>
            <a:r>
              <a:rPr lang="en" sz="1600" dirty="0">
                <a:latin typeface="Mukta"/>
                <a:ea typeface="Mukta"/>
                <a:cs typeface="Mukta"/>
                <a:sym typeface="Mukta"/>
              </a:rPr>
              <a:t>Mastectomy used as prophylaxis when radio- or chemotherapy not widely available</a:t>
            </a:r>
            <a:endParaRPr sz="1600" dirty="0">
              <a:latin typeface="Mukta"/>
              <a:ea typeface="Mukta"/>
              <a:cs typeface="Mukta"/>
              <a:sym typeface="Mukta"/>
            </a:endParaRPr>
          </a:p>
          <a:p>
            <a:pPr marL="457200" lvl="0" indent="-330200" algn="l" rtl="0">
              <a:spcBef>
                <a:spcPts val="0"/>
              </a:spcBef>
              <a:spcAft>
                <a:spcPts val="0"/>
              </a:spcAft>
              <a:buSzPts val="1600"/>
              <a:buFont typeface="Mukta"/>
              <a:buChar char="-"/>
            </a:pPr>
            <a:r>
              <a:rPr lang="en" sz="1600" dirty="0">
                <a:latin typeface="Mukta"/>
                <a:ea typeface="Mukta"/>
                <a:cs typeface="Mukta"/>
                <a:sym typeface="Mukta"/>
              </a:rPr>
              <a:t>Women in all countries receive mastectomies to prevent breast cancer </a:t>
            </a:r>
            <a:endParaRPr sz="1600" dirty="0">
              <a:latin typeface="Mukta"/>
              <a:ea typeface="Mukta"/>
              <a:cs typeface="Mukta"/>
              <a:sym typeface="Mukta"/>
            </a:endParaRPr>
          </a:p>
        </p:txBody>
      </p:sp>
      <p:sp>
        <p:nvSpPr>
          <p:cNvPr id="2" name="TextBox 1">
            <a:extLst>
              <a:ext uri="{FF2B5EF4-FFF2-40B4-BE49-F238E27FC236}">
                <a16:creationId xmlns:a16="http://schemas.microsoft.com/office/drawing/2014/main" id="{8B099393-286A-0E51-1DFD-084983129142}"/>
              </a:ext>
            </a:extLst>
          </p:cNvPr>
          <p:cNvSpPr txBox="1"/>
          <p:nvPr/>
        </p:nvSpPr>
        <p:spPr>
          <a:xfrm>
            <a:off x="7879743" y="4842344"/>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4"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p162"/>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Nerve histology</a:t>
            </a:r>
            <a:endParaRPr/>
          </a:p>
        </p:txBody>
      </p:sp>
      <p:pic>
        <p:nvPicPr>
          <p:cNvPr id="1907" name="Google Shape;1907;p162"/>
          <p:cNvPicPr preferRelativeResize="0"/>
          <p:nvPr/>
        </p:nvPicPr>
        <p:blipFill>
          <a:blip r:embed="rId3">
            <a:alphaModFix/>
          </a:blip>
          <a:stretch>
            <a:fillRect/>
          </a:stretch>
        </p:blipFill>
        <p:spPr>
          <a:xfrm>
            <a:off x="935950" y="1278675"/>
            <a:ext cx="2719151" cy="2586150"/>
          </a:xfrm>
          <a:prstGeom prst="rect">
            <a:avLst/>
          </a:prstGeom>
          <a:noFill/>
          <a:ln>
            <a:noFill/>
          </a:ln>
        </p:spPr>
      </p:pic>
      <p:pic>
        <p:nvPicPr>
          <p:cNvPr id="1908" name="Google Shape;1908;p162" title="Screenshot 2025-04-07 at 7.26.17 PM.png"/>
          <p:cNvPicPr preferRelativeResize="0"/>
          <p:nvPr/>
        </p:nvPicPr>
        <p:blipFill>
          <a:blip r:embed="rId4">
            <a:alphaModFix/>
          </a:blip>
          <a:stretch>
            <a:fillRect/>
          </a:stretch>
        </p:blipFill>
        <p:spPr>
          <a:xfrm>
            <a:off x="3919024" y="2014299"/>
            <a:ext cx="4504977" cy="2146699"/>
          </a:xfrm>
          <a:prstGeom prst="rect">
            <a:avLst/>
          </a:prstGeom>
          <a:noFill/>
          <a:ln>
            <a:noFill/>
          </a:ln>
        </p:spPr>
      </p:pic>
      <p:pic>
        <p:nvPicPr>
          <p:cNvPr id="1909" name="Google Shape;1909;p162" title="Screenshot 2025-04-07 at 7.26.50 PM.png"/>
          <p:cNvPicPr preferRelativeResize="0"/>
          <p:nvPr/>
        </p:nvPicPr>
        <p:blipFill>
          <a:blip r:embed="rId5">
            <a:alphaModFix/>
          </a:blip>
          <a:stretch>
            <a:fillRect/>
          </a:stretch>
        </p:blipFill>
        <p:spPr>
          <a:xfrm>
            <a:off x="4643325" y="1227723"/>
            <a:ext cx="3780677" cy="786575"/>
          </a:xfrm>
          <a:prstGeom prst="rect">
            <a:avLst/>
          </a:prstGeom>
          <a:noFill/>
          <a:ln>
            <a:noFill/>
          </a:ln>
        </p:spPr>
      </p:pic>
      <p:sp>
        <p:nvSpPr>
          <p:cNvPr id="1910" name="Google Shape;1910;p162"/>
          <p:cNvSpPr txBox="1"/>
          <p:nvPr/>
        </p:nvSpPr>
        <p:spPr>
          <a:xfrm>
            <a:off x="655100" y="39730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Mukta"/>
                <a:ea typeface="Mukta"/>
                <a:cs typeface="Mukta"/>
                <a:sym typeface="Mukta"/>
              </a:rPr>
              <a:t>Histological parameters:</a:t>
            </a:r>
            <a:r>
              <a:rPr lang="en" sz="1200">
                <a:solidFill>
                  <a:schemeClr val="dk1"/>
                </a:solidFill>
                <a:latin typeface="Mukta"/>
                <a:ea typeface="Mukta"/>
                <a:cs typeface="Mukta"/>
                <a:sym typeface="Mukta"/>
              </a:rPr>
              <a:t> percent myelination, fascicle geometry and number</a:t>
            </a:r>
            <a:endParaRPr/>
          </a:p>
        </p:txBody>
      </p:sp>
      <p:sp>
        <p:nvSpPr>
          <p:cNvPr id="2" name="TextBox 1">
            <a:extLst>
              <a:ext uri="{FF2B5EF4-FFF2-40B4-BE49-F238E27FC236}">
                <a16:creationId xmlns:a16="http://schemas.microsoft.com/office/drawing/2014/main" id="{6C6D29AF-D770-A032-257C-86A90B1C6CBC}"/>
              </a:ext>
            </a:extLst>
          </p:cNvPr>
          <p:cNvSpPr txBox="1"/>
          <p:nvPr/>
        </p:nvSpPr>
        <p:spPr>
          <a:xfrm>
            <a:off x="7879743" y="4842344"/>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6"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163"/>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The ICBN and Post-Surgical Pain</a:t>
            </a:r>
            <a:endParaRPr sz="2700"/>
          </a:p>
        </p:txBody>
      </p:sp>
      <p:pic>
        <p:nvPicPr>
          <p:cNvPr id="1916" name="Google Shape;1916;p163" title="Screenshot 2025-04-06 at 10.17.32 AM.png"/>
          <p:cNvPicPr preferRelativeResize="0"/>
          <p:nvPr/>
        </p:nvPicPr>
        <p:blipFill>
          <a:blip r:embed="rId3">
            <a:alphaModFix/>
          </a:blip>
          <a:stretch>
            <a:fillRect/>
          </a:stretch>
        </p:blipFill>
        <p:spPr>
          <a:xfrm>
            <a:off x="4901134" y="1496950"/>
            <a:ext cx="3748518" cy="2681576"/>
          </a:xfrm>
          <a:prstGeom prst="rect">
            <a:avLst/>
          </a:prstGeom>
          <a:noFill/>
          <a:ln w="9525" cap="flat" cmpd="sng">
            <a:solidFill>
              <a:schemeClr val="accent1"/>
            </a:solidFill>
            <a:prstDash val="solid"/>
            <a:round/>
            <a:headEnd type="none" w="sm" len="sm"/>
            <a:tailEnd type="none" w="sm" len="sm"/>
          </a:ln>
        </p:spPr>
      </p:pic>
      <p:pic>
        <p:nvPicPr>
          <p:cNvPr id="1917" name="Google Shape;1917;p163" title="Screenshot 2025-04-06 at 10.20.47 AM.png"/>
          <p:cNvPicPr preferRelativeResize="0"/>
          <p:nvPr/>
        </p:nvPicPr>
        <p:blipFill rotWithShape="1">
          <a:blip r:embed="rId4">
            <a:alphaModFix/>
          </a:blip>
          <a:srcRect l="5631" r="6107"/>
          <a:stretch/>
        </p:blipFill>
        <p:spPr>
          <a:xfrm>
            <a:off x="648525" y="1496950"/>
            <a:ext cx="3923452" cy="2681576"/>
          </a:xfrm>
          <a:prstGeom prst="rect">
            <a:avLst/>
          </a:prstGeom>
          <a:noFill/>
          <a:ln w="9525" cap="flat" cmpd="sng">
            <a:solidFill>
              <a:schemeClr val="accent1"/>
            </a:solidFill>
            <a:prstDash val="solid"/>
            <a:round/>
            <a:headEnd type="none" w="sm" len="sm"/>
            <a:tailEnd type="none" w="sm" len="sm"/>
          </a:ln>
        </p:spPr>
      </p:pic>
      <p:sp>
        <p:nvSpPr>
          <p:cNvPr id="1918" name="Google Shape;1918;p163"/>
          <p:cNvSpPr txBox="1"/>
          <p:nvPr/>
        </p:nvSpPr>
        <p:spPr>
          <a:xfrm>
            <a:off x="648525" y="1036000"/>
            <a:ext cx="6530100" cy="2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Global studies with similar findings emphasizing the need for ICBN protection</a:t>
            </a:r>
            <a:endParaRPr>
              <a:solidFill>
                <a:schemeClr val="dk1"/>
              </a:solidFill>
              <a:latin typeface="Mukta"/>
              <a:ea typeface="Mukta"/>
              <a:cs typeface="Mukta"/>
              <a:sym typeface="Mukta"/>
            </a:endParaRPr>
          </a:p>
        </p:txBody>
      </p:sp>
      <p:sp>
        <p:nvSpPr>
          <p:cNvPr id="1919" name="Google Shape;1919;p163"/>
          <p:cNvSpPr txBox="1"/>
          <p:nvPr/>
        </p:nvSpPr>
        <p:spPr>
          <a:xfrm>
            <a:off x="611250" y="4234075"/>
            <a:ext cx="25122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India</a:t>
            </a:r>
            <a:endParaRPr>
              <a:solidFill>
                <a:schemeClr val="dk1"/>
              </a:solidFill>
              <a:latin typeface="Mukta"/>
              <a:ea typeface="Mukta"/>
              <a:cs typeface="Mukta"/>
              <a:sym typeface="Mukta"/>
            </a:endParaRPr>
          </a:p>
        </p:txBody>
      </p:sp>
      <p:sp>
        <p:nvSpPr>
          <p:cNvPr id="1920" name="Google Shape;1920;p163"/>
          <p:cNvSpPr txBox="1"/>
          <p:nvPr/>
        </p:nvSpPr>
        <p:spPr>
          <a:xfrm>
            <a:off x="4901125" y="4234075"/>
            <a:ext cx="25122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Jordan</a:t>
            </a:r>
            <a:endParaRPr>
              <a:solidFill>
                <a:schemeClr val="dk1"/>
              </a:solidFill>
              <a:latin typeface="Mukta"/>
              <a:ea typeface="Mukta"/>
              <a:cs typeface="Mukta"/>
              <a:sym typeface="Mukta"/>
            </a:endParaRPr>
          </a:p>
        </p:txBody>
      </p:sp>
      <p:sp>
        <p:nvSpPr>
          <p:cNvPr id="2" name="TextBox 1">
            <a:extLst>
              <a:ext uri="{FF2B5EF4-FFF2-40B4-BE49-F238E27FC236}">
                <a16:creationId xmlns:a16="http://schemas.microsoft.com/office/drawing/2014/main" id="{6BC1560C-4E25-2CD3-C4CC-517505011CDE}"/>
              </a:ext>
            </a:extLst>
          </p:cNvPr>
          <p:cNvSpPr txBox="1"/>
          <p:nvPr/>
        </p:nvSpPr>
        <p:spPr>
          <a:xfrm>
            <a:off x="7879743" y="4851488"/>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5"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164"/>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Post-Mastectomy Pain </a:t>
            </a:r>
            <a:endParaRPr/>
          </a:p>
          <a:p>
            <a:pPr marL="0" lvl="0" indent="0" algn="l" rtl="0">
              <a:spcBef>
                <a:spcPts val="0"/>
              </a:spcBef>
              <a:spcAft>
                <a:spcPts val="0"/>
              </a:spcAft>
              <a:buNone/>
            </a:pPr>
            <a:endParaRPr/>
          </a:p>
        </p:txBody>
      </p:sp>
      <p:sp>
        <p:nvSpPr>
          <p:cNvPr id="1926" name="Google Shape;1926;p164"/>
          <p:cNvSpPr txBox="1">
            <a:spLocks noGrp="1"/>
          </p:cNvSpPr>
          <p:nvPr>
            <p:ph type="body" idx="1"/>
          </p:nvPr>
        </p:nvSpPr>
        <p:spPr>
          <a:xfrm>
            <a:off x="720000" y="1179475"/>
            <a:ext cx="7882200" cy="3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rPr>
              <a:t>Symptoms:</a:t>
            </a:r>
            <a:endParaRPr b="1">
              <a:solidFill>
                <a:schemeClr val="accent1"/>
              </a:solidFill>
            </a:endParaRPr>
          </a:p>
          <a:p>
            <a:pPr marL="457200" lvl="0" indent="-304800" algn="l" rtl="0">
              <a:spcBef>
                <a:spcPts val="0"/>
              </a:spcBef>
              <a:spcAft>
                <a:spcPts val="0"/>
              </a:spcAft>
              <a:buSzPts val="1200"/>
              <a:buChar char="●"/>
            </a:pPr>
            <a:r>
              <a:rPr lang="en" sz="1200"/>
              <a:t>Pain and tingling in the chest wall, armpit, and/or arm</a:t>
            </a:r>
            <a:endParaRPr sz="1200"/>
          </a:p>
          <a:p>
            <a:pPr marL="457200" lvl="0" indent="-304800" algn="l" rtl="0">
              <a:spcBef>
                <a:spcPts val="0"/>
              </a:spcBef>
              <a:spcAft>
                <a:spcPts val="0"/>
              </a:spcAft>
              <a:buSzPts val="1200"/>
              <a:buChar char="●"/>
            </a:pPr>
            <a:r>
              <a:rPr lang="en" sz="1200"/>
              <a:t>Pain in the shoulder or surgical scar.</a:t>
            </a:r>
            <a:endParaRPr sz="1200"/>
          </a:p>
          <a:p>
            <a:pPr marL="457200" lvl="0" indent="-304800" algn="l" rtl="0">
              <a:spcBef>
                <a:spcPts val="0"/>
              </a:spcBef>
              <a:spcAft>
                <a:spcPts val="0"/>
              </a:spcAft>
              <a:buSzPts val="1200"/>
              <a:buChar char="●"/>
            </a:pPr>
            <a:r>
              <a:rPr lang="en" sz="1200"/>
              <a:t>Numbness, shooting or pricking pain, or unbearable itching.</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b="1">
                <a:solidFill>
                  <a:schemeClr val="accent1"/>
                </a:solidFill>
              </a:rPr>
              <a:t>More commonly occurs in:</a:t>
            </a:r>
            <a:endParaRPr b="1">
              <a:solidFill>
                <a:schemeClr val="accent1"/>
              </a:solidFill>
            </a:endParaRPr>
          </a:p>
          <a:p>
            <a:pPr marL="457200" lvl="0" indent="-304800" algn="l" rtl="0">
              <a:spcBef>
                <a:spcPts val="0"/>
              </a:spcBef>
              <a:spcAft>
                <a:spcPts val="0"/>
              </a:spcAft>
              <a:buSzPts val="1200"/>
              <a:buChar char="●"/>
            </a:pPr>
            <a:r>
              <a:rPr lang="en" sz="1200"/>
              <a:t>Younger women who have had a full axillary lymph node dissection (ALND)</a:t>
            </a:r>
            <a:endParaRPr sz="1200"/>
          </a:p>
          <a:p>
            <a:pPr marL="457200" lvl="0" indent="-304800" algn="l" rtl="0">
              <a:spcBef>
                <a:spcPts val="0"/>
              </a:spcBef>
              <a:spcAft>
                <a:spcPts val="0"/>
              </a:spcAft>
              <a:buSzPts val="1200"/>
              <a:buChar char="●"/>
            </a:pPr>
            <a:r>
              <a:rPr lang="en" sz="1200"/>
              <a:t>Women who were treated with radiation after surgery</a:t>
            </a:r>
            <a:endParaRPr sz="1200"/>
          </a:p>
          <a:p>
            <a:pPr marL="457200" lvl="0" indent="-304800" algn="l" rtl="0">
              <a:spcBef>
                <a:spcPts val="0"/>
              </a:spcBef>
              <a:spcAft>
                <a:spcPts val="0"/>
              </a:spcAft>
              <a:buSzPts val="1200"/>
              <a:buChar char="●"/>
            </a:pPr>
            <a:r>
              <a:rPr lang="en" sz="1200"/>
              <a:t>Women with excess weight</a:t>
            </a:r>
            <a:endParaRPr sz="1200"/>
          </a:p>
          <a:p>
            <a:pPr marL="457200" lvl="0" indent="-304800" algn="l" rtl="0">
              <a:spcBef>
                <a:spcPts val="0"/>
              </a:spcBef>
              <a:spcAft>
                <a:spcPts val="0"/>
              </a:spcAft>
              <a:buSzPts val="1200"/>
              <a:buChar char="●"/>
            </a:pPr>
            <a:r>
              <a:rPr lang="en" sz="1200"/>
              <a:t>Women with anxiety or depression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b="1">
                <a:solidFill>
                  <a:schemeClr val="accent1"/>
                </a:solidFill>
              </a:rPr>
              <a:t>Current Treatments:</a:t>
            </a:r>
            <a:endParaRPr b="1">
              <a:solidFill>
                <a:schemeClr val="accent1"/>
              </a:solidFill>
            </a:endParaRPr>
          </a:p>
          <a:p>
            <a:pPr marL="457200" lvl="0" indent="-304800" algn="l" rtl="0">
              <a:spcBef>
                <a:spcPts val="0"/>
              </a:spcBef>
              <a:spcAft>
                <a:spcPts val="0"/>
              </a:spcAft>
              <a:buSzPts val="1200"/>
              <a:buChar char="●"/>
            </a:pPr>
            <a:r>
              <a:rPr lang="en" sz="1200"/>
              <a:t> OTC or prescription meds</a:t>
            </a:r>
            <a:endParaRPr sz="1200"/>
          </a:p>
          <a:p>
            <a:pPr marL="457200" lvl="0" indent="-304800" algn="l" rtl="0">
              <a:spcBef>
                <a:spcPts val="0"/>
              </a:spcBef>
              <a:spcAft>
                <a:spcPts val="0"/>
              </a:spcAft>
              <a:buSzPts val="1200"/>
              <a:buChar char="●"/>
            </a:pPr>
            <a:r>
              <a:rPr lang="en" sz="1200"/>
              <a:t>Exercises or physical therapy</a:t>
            </a:r>
            <a:endParaRPr sz="1200"/>
          </a:p>
          <a:p>
            <a:pPr marL="457200" lvl="0" indent="-304800" algn="l" rtl="0">
              <a:spcBef>
                <a:spcPts val="0"/>
              </a:spcBef>
              <a:spcAft>
                <a:spcPts val="0"/>
              </a:spcAft>
              <a:buSzPts val="1200"/>
              <a:buChar char="●"/>
            </a:pPr>
            <a:r>
              <a:rPr lang="en" sz="1200"/>
              <a:t>Opioids or nerve blocks</a:t>
            </a:r>
            <a:endParaRPr sz="1200"/>
          </a:p>
          <a:p>
            <a:pPr marL="457200" lvl="0" indent="-304800" algn="l" rtl="0">
              <a:spcBef>
                <a:spcPts val="0"/>
              </a:spcBef>
              <a:spcAft>
                <a:spcPts val="0"/>
              </a:spcAft>
              <a:buSzPts val="1200"/>
              <a:buChar char="●"/>
            </a:pPr>
            <a:r>
              <a:rPr lang="en" sz="1200"/>
              <a:t>TENS</a:t>
            </a:r>
            <a:endParaRPr b="1">
              <a:solidFill>
                <a:schemeClr val="accent1"/>
              </a:solidFill>
            </a:endParaRPr>
          </a:p>
          <a:p>
            <a:pPr marL="0" lvl="0" indent="0" algn="l" rtl="0">
              <a:spcBef>
                <a:spcPts val="0"/>
              </a:spcBef>
              <a:spcAft>
                <a:spcPts val="0"/>
              </a:spcAft>
              <a:buNone/>
            </a:pPr>
            <a:endParaRPr sz="1200"/>
          </a:p>
        </p:txBody>
      </p:sp>
      <p:pic>
        <p:nvPicPr>
          <p:cNvPr id="1927" name="Google Shape;1927;p164"/>
          <p:cNvPicPr preferRelativeResize="0"/>
          <p:nvPr/>
        </p:nvPicPr>
        <p:blipFill>
          <a:blip r:embed="rId3">
            <a:alphaModFix/>
          </a:blip>
          <a:stretch>
            <a:fillRect/>
          </a:stretch>
        </p:blipFill>
        <p:spPr>
          <a:xfrm>
            <a:off x="6350000" y="1330390"/>
            <a:ext cx="1802700" cy="997825"/>
          </a:xfrm>
          <a:prstGeom prst="rect">
            <a:avLst/>
          </a:prstGeom>
          <a:noFill/>
          <a:ln>
            <a:noFill/>
          </a:ln>
        </p:spPr>
      </p:pic>
      <p:sp>
        <p:nvSpPr>
          <p:cNvPr id="2" name="TextBox 1">
            <a:extLst>
              <a:ext uri="{FF2B5EF4-FFF2-40B4-BE49-F238E27FC236}">
                <a16:creationId xmlns:a16="http://schemas.microsoft.com/office/drawing/2014/main" id="{D86D5693-7574-2F49-64D5-CA939A4C8963}"/>
              </a:ext>
            </a:extLst>
          </p:cNvPr>
          <p:cNvSpPr txBox="1"/>
          <p:nvPr/>
        </p:nvSpPr>
        <p:spPr>
          <a:xfrm>
            <a:off x="7879743" y="4842344"/>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4"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165"/>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Advances in Surgical Techniques</a:t>
            </a:r>
            <a:endParaRPr/>
          </a:p>
        </p:txBody>
      </p:sp>
      <p:pic>
        <p:nvPicPr>
          <p:cNvPr id="1933" name="Google Shape;1933;p165"/>
          <p:cNvPicPr preferRelativeResize="0"/>
          <p:nvPr/>
        </p:nvPicPr>
        <p:blipFill>
          <a:blip r:embed="rId3">
            <a:alphaModFix/>
          </a:blip>
          <a:stretch>
            <a:fillRect/>
          </a:stretch>
        </p:blipFill>
        <p:spPr>
          <a:xfrm>
            <a:off x="818000" y="1401925"/>
            <a:ext cx="7305574" cy="2722450"/>
          </a:xfrm>
          <a:prstGeom prst="rect">
            <a:avLst/>
          </a:prstGeom>
          <a:noFill/>
          <a:ln>
            <a:noFill/>
          </a:ln>
        </p:spPr>
      </p:pic>
      <p:sp>
        <p:nvSpPr>
          <p:cNvPr id="2" name="TextBox 1">
            <a:extLst>
              <a:ext uri="{FF2B5EF4-FFF2-40B4-BE49-F238E27FC236}">
                <a16:creationId xmlns:a16="http://schemas.microsoft.com/office/drawing/2014/main" id="{CEB69458-0DC5-6A25-1D55-289AB77C0F14}"/>
              </a:ext>
            </a:extLst>
          </p:cNvPr>
          <p:cNvSpPr txBox="1"/>
          <p:nvPr/>
        </p:nvSpPr>
        <p:spPr>
          <a:xfrm>
            <a:off x="7879743" y="4842344"/>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4"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30"/>
          <p:cNvSpPr txBox="1"/>
          <p:nvPr/>
        </p:nvSpPr>
        <p:spPr>
          <a:xfrm>
            <a:off x="713225" y="1428950"/>
            <a:ext cx="7717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a:solidFill>
                  <a:schemeClr val="accent1"/>
                </a:solidFill>
                <a:latin typeface="Raleway"/>
                <a:ea typeface="Raleway"/>
                <a:cs typeface="Raleway"/>
                <a:sym typeface="Raleway"/>
              </a:rPr>
              <a:t>Over 100,000/year in US</a:t>
            </a:r>
            <a:endParaRPr sz="3200" b="1" baseline="30000">
              <a:solidFill>
                <a:schemeClr val="accent1"/>
              </a:solidFill>
              <a:latin typeface="Raleway"/>
              <a:ea typeface="Raleway"/>
              <a:cs typeface="Raleway"/>
              <a:sym typeface="Raleway"/>
            </a:endParaRPr>
          </a:p>
        </p:txBody>
      </p:sp>
      <p:sp>
        <p:nvSpPr>
          <p:cNvPr id="1522" name="Google Shape;1522;p130"/>
          <p:cNvSpPr txBox="1"/>
          <p:nvPr/>
        </p:nvSpPr>
        <p:spPr>
          <a:xfrm>
            <a:off x="5406887" y="4790975"/>
            <a:ext cx="3737113"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Mukta"/>
                <a:ea typeface="Mukta"/>
                <a:cs typeface="Mukta"/>
                <a:sym typeface="Mukta"/>
              </a:rPr>
              <a:t>Statistics from Brigham and Women’s Hospital</a:t>
            </a:r>
            <a:endParaRPr dirty="0">
              <a:solidFill>
                <a:schemeClr val="dk1"/>
              </a:solidFill>
              <a:latin typeface="Mukta"/>
              <a:ea typeface="Mukta"/>
              <a:cs typeface="Mukta"/>
              <a:sym typeface="Mukt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166"/>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SSEPs</a:t>
            </a:r>
            <a:endParaRPr/>
          </a:p>
        </p:txBody>
      </p:sp>
      <p:pic>
        <p:nvPicPr>
          <p:cNvPr id="1939" name="Google Shape;1939;p166"/>
          <p:cNvPicPr preferRelativeResize="0"/>
          <p:nvPr/>
        </p:nvPicPr>
        <p:blipFill>
          <a:blip r:embed="rId3">
            <a:alphaModFix/>
          </a:blip>
          <a:stretch>
            <a:fillRect/>
          </a:stretch>
        </p:blipFill>
        <p:spPr>
          <a:xfrm>
            <a:off x="4321477" y="833150"/>
            <a:ext cx="4254425" cy="3234150"/>
          </a:xfrm>
          <a:prstGeom prst="rect">
            <a:avLst/>
          </a:prstGeom>
          <a:noFill/>
          <a:ln>
            <a:noFill/>
          </a:ln>
        </p:spPr>
      </p:pic>
      <p:sp>
        <p:nvSpPr>
          <p:cNvPr id="1940" name="Google Shape;1940;p166"/>
          <p:cNvSpPr txBox="1"/>
          <p:nvPr/>
        </p:nvSpPr>
        <p:spPr>
          <a:xfrm>
            <a:off x="5613225" y="4067300"/>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chemeClr val="dk1"/>
                </a:solidFill>
                <a:latin typeface="Mukta"/>
                <a:ea typeface="Mukta"/>
                <a:cs typeface="Mukta"/>
                <a:sym typeface="Mukta"/>
              </a:rPr>
              <a:t>The Bi Lab, Brigham and Women’s Hospital</a:t>
            </a:r>
            <a:endParaRPr sz="1200" i="1">
              <a:solidFill>
                <a:schemeClr val="dk1"/>
              </a:solidFill>
              <a:latin typeface="Mukta"/>
              <a:ea typeface="Mukta"/>
              <a:cs typeface="Mukta"/>
              <a:sym typeface="Mukta"/>
            </a:endParaRPr>
          </a:p>
        </p:txBody>
      </p:sp>
      <p:sp>
        <p:nvSpPr>
          <p:cNvPr id="1941" name="Google Shape;1941;p166"/>
          <p:cNvSpPr txBox="1"/>
          <p:nvPr/>
        </p:nvSpPr>
        <p:spPr>
          <a:xfrm>
            <a:off x="493225" y="1135175"/>
            <a:ext cx="3828300" cy="33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Nunito"/>
              <a:ea typeface="Nunito"/>
              <a:cs typeface="Nunito"/>
              <a:sym typeface="Nunito"/>
            </a:endParaRPr>
          </a:p>
          <a:p>
            <a:pPr marL="0" lvl="0" indent="0" algn="l" rtl="0">
              <a:spcBef>
                <a:spcPts val="0"/>
              </a:spcBef>
              <a:spcAft>
                <a:spcPts val="0"/>
              </a:spcAft>
              <a:buNone/>
            </a:pPr>
            <a:endParaRPr b="1">
              <a:solidFill>
                <a:schemeClr val="dk1"/>
              </a:solidFill>
              <a:latin typeface="Nunito"/>
              <a:ea typeface="Nunito"/>
              <a:cs typeface="Nunito"/>
              <a:sym typeface="Nunito"/>
            </a:endParaRPr>
          </a:p>
          <a:p>
            <a:pPr marL="0" lvl="0" indent="0" algn="l" rtl="0">
              <a:spcBef>
                <a:spcPts val="0"/>
              </a:spcBef>
              <a:spcAft>
                <a:spcPts val="0"/>
              </a:spcAft>
              <a:buNone/>
            </a:pPr>
            <a:r>
              <a:rPr lang="en" b="1">
                <a:solidFill>
                  <a:schemeClr val="dk1"/>
                </a:solidFill>
                <a:latin typeface="Nunito"/>
                <a:ea typeface="Nunito"/>
                <a:cs typeface="Nunito"/>
                <a:sym typeface="Nunito"/>
              </a:rPr>
              <a:t>Somatosensory evoked potentials:</a:t>
            </a:r>
            <a:endParaRPr b="1">
              <a:solidFill>
                <a:schemeClr val="dk1"/>
              </a:solidFill>
              <a:latin typeface="Nunito"/>
              <a:ea typeface="Nunito"/>
              <a:cs typeface="Nunito"/>
              <a:sym typeface="Nunito"/>
            </a:endParaRPr>
          </a:p>
          <a:p>
            <a:pPr marL="457200" lvl="0" indent="-317500" algn="l" rtl="0">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Intraoperative measurement of peripheral nerves through stimulation</a:t>
            </a:r>
            <a:endParaRPr>
              <a:solidFill>
                <a:schemeClr val="dk1"/>
              </a:solidFill>
              <a:latin typeface="Nunito"/>
              <a:ea typeface="Nunito"/>
              <a:cs typeface="Nunito"/>
              <a:sym typeface="Nunito"/>
            </a:endParaRPr>
          </a:p>
          <a:p>
            <a:pPr marL="0" lvl="0" indent="0" algn="l" rtl="0">
              <a:spcBef>
                <a:spcPts val="0"/>
              </a:spcBef>
              <a:spcAft>
                <a:spcPts val="0"/>
              </a:spcAft>
              <a:buNone/>
            </a:pPr>
            <a:endParaRPr>
              <a:solidFill>
                <a:schemeClr val="dk1"/>
              </a:solidFill>
              <a:latin typeface="Nunito"/>
              <a:ea typeface="Nunito"/>
              <a:cs typeface="Nunito"/>
              <a:sym typeface="Nunito"/>
            </a:endParaRPr>
          </a:p>
        </p:txBody>
      </p:sp>
      <p:pic>
        <p:nvPicPr>
          <p:cNvPr id="1942" name="Google Shape;1942;p166"/>
          <p:cNvPicPr preferRelativeResize="0"/>
          <p:nvPr/>
        </p:nvPicPr>
        <p:blipFill>
          <a:blip r:embed="rId4">
            <a:alphaModFix/>
          </a:blip>
          <a:stretch>
            <a:fillRect/>
          </a:stretch>
        </p:blipFill>
        <p:spPr>
          <a:xfrm>
            <a:off x="751575" y="3187001"/>
            <a:ext cx="3875248" cy="1298875"/>
          </a:xfrm>
          <a:prstGeom prst="rect">
            <a:avLst/>
          </a:prstGeom>
          <a:noFill/>
          <a:ln>
            <a:noFill/>
          </a:ln>
        </p:spPr>
      </p:pic>
      <p:sp>
        <p:nvSpPr>
          <p:cNvPr id="1943" name="Google Shape;1943;p166"/>
          <p:cNvSpPr txBox="1"/>
          <p:nvPr/>
        </p:nvSpPr>
        <p:spPr>
          <a:xfrm>
            <a:off x="751575" y="2857475"/>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i="1">
                <a:solidFill>
                  <a:schemeClr val="dk1"/>
                </a:solidFill>
                <a:latin typeface="Mukta"/>
                <a:ea typeface="Mukta"/>
                <a:cs typeface="Mukta"/>
                <a:sym typeface="Mukta"/>
              </a:rPr>
              <a:t>Head SSEPs setup</a:t>
            </a:r>
            <a:endParaRPr sz="1200" i="1">
              <a:solidFill>
                <a:schemeClr val="dk1"/>
              </a:solidFill>
              <a:latin typeface="Mukta"/>
              <a:ea typeface="Mukta"/>
              <a:cs typeface="Mukta"/>
              <a:sym typeface="Mukta"/>
            </a:endParaRPr>
          </a:p>
        </p:txBody>
      </p:sp>
      <p:sp>
        <p:nvSpPr>
          <p:cNvPr id="2" name="TextBox 1">
            <a:extLst>
              <a:ext uri="{FF2B5EF4-FFF2-40B4-BE49-F238E27FC236}">
                <a16:creationId xmlns:a16="http://schemas.microsoft.com/office/drawing/2014/main" id="{EC5E8169-BE85-8400-C12E-0A288AE3208D}"/>
              </a:ext>
            </a:extLst>
          </p:cNvPr>
          <p:cNvSpPr txBox="1"/>
          <p:nvPr/>
        </p:nvSpPr>
        <p:spPr>
          <a:xfrm>
            <a:off x="7879743" y="4842344"/>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5"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168"/>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Advances in Surgical Tools </a:t>
            </a:r>
            <a:endParaRPr/>
          </a:p>
        </p:txBody>
      </p:sp>
      <p:pic>
        <p:nvPicPr>
          <p:cNvPr id="1954" name="Google Shape;1954;p168" title="Screenshot 2025-03-30 at 11.09.36 AM.png"/>
          <p:cNvPicPr preferRelativeResize="0"/>
          <p:nvPr/>
        </p:nvPicPr>
        <p:blipFill>
          <a:blip r:embed="rId3">
            <a:alphaModFix/>
          </a:blip>
          <a:stretch>
            <a:fillRect/>
          </a:stretch>
        </p:blipFill>
        <p:spPr>
          <a:xfrm>
            <a:off x="543800" y="2567898"/>
            <a:ext cx="3865426" cy="1245700"/>
          </a:xfrm>
          <a:prstGeom prst="rect">
            <a:avLst/>
          </a:prstGeom>
          <a:noFill/>
          <a:ln>
            <a:noFill/>
          </a:ln>
        </p:spPr>
      </p:pic>
      <p:sp>
        <p:nvSpPr>
          <p:cNvPr id="1955" name="Google Shape;1955;p168"/>
          <p:cNvSpPr txBox="1"/>
          <p:nvPr/>
        </p:nvSpPr>
        <p:spPr>
          <a:xfrm>
            <a:off x="543788" y="1785500"/>
            <a:ext cx="4069800" cy="7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Mukta"/>
                <a:ea typeface="Mukta"/>
                <a:cs typeface="Mukta"/>
                <a:sym typeface="Mukta"/>
              </a:rPr>
              <a:t>da Vinci surgical robot platform, dual bipolar cautery and grasper</a:t>
            </a:r>
            <a:endParaRPr sz="1600">
              <a:solidFill>
                <a:schemeClr val="dk1"/>
              </a:solidFill>
              <a:latin typeface="Mukta"/>
              <a:ea typeface="Mukta"/>
              <a:cs typeface="Mukta"/>
              <a:sym typeface="Mukta"/>
            </a:endParaRPr>
          </a:p>
        </p:txBody>
      </p:sp>
      <p:pic>
        <p:nvPicPr>
          <p:cNvPr id="1956" name="Google Shape;1956;p168" title="Screenshot 2025-03-30 at 11.12.49 AM.png"/>
          <p:cNvPicPr preferRelativeResize="0"/>
          <p:nvPr/>
        </p:nvPicPr>
        <p:blipFill>
          <a:blip r:embed="rId4">
            <a:alphaModFix/>
          </a:blip>
          <a:stretch>
            <a:fillRect/>
          </a:stretch>
        </p:blipFill>
        <p:spPr>
          <a:xfrm>
            <a:off x="4848137" y="1751587"/>
            <a:ext cx="3699277" cy="1385424"/>
          </a:xfrm>
          <a:prstGeom prst="rect">
            <a:avLst/>
          </a:prstGeom>
          <a:noFill/>
          <a:ln>
            <a:noFill/>
          </a:ln>
        </p:spPr>
      </p:pic>
      <p:sp>
        <p:nvSpPr>
          <p:cNvPr id="1957" name="Google Shape;1957;p168"/>
          <p:cNvSpPr txBox="1"/>
          <p:nvPr/>
        </p:nvSpPr>
        <p:spPr>
          <a:xfrm>
            <a:off x="4788525" y="1332050"/>
            <a:ext cx="42516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Mukta"/>
                <a:ea typeface="Mukta"/>
                <a:cs typeface="Mukta"/>
                <a:sym typeface="Mukta"/>
              </a:rPr>
              <a:t>March 2025: J&amp;J, DUALTO</a:t>
            </a:r>
            <a:r>
              <a:rPr lang="en" sz="1600" baseline="30000">
                <a:solidFill>
                  <a:schemeClr val="dk1"/>
                </a:solidFill>
                <a:latin typeface="Mukta"/>
                <a:ea typeface="Mukta"/>
                <a:cs typeface="Mukta"/>
                <a:sym typeface="Mukta"/>
              </a:rPr>
              <a:t>TM</a:t>
            </a:r>
            <a:r>
              <a:rPr lang="en" sz="1600">
                <a:solidFill>
                  <a:schemeClr val="dk1"/>
                </a:solidFill>
                <a:latin typeface="Mukta"/>
                <a:ea typeface="Mukta"/>
                <a:cs typeface="Mukta"/>
                <a:sym typeface="Mukta"/>
              </a:rPr>
              <a:t> energy system</a:t>
            </a:r>
            <a:endParaRPr sz="1600">
              <a:solidFill>
                <a:schemeClr val="dk1"/>
              </a:solidFill>
              <a:latin typeface="Mukta"/>
              <a:ea typeface="Mukta"/>
              <a:cs typeface="Mukta"/>
              <a:sym typeface="Mukta"/>
            </a:endParaRPr>
          </a:p>
        </p:txBody>
      </p:sp>
      <p:sp>
        <p:nvSpPr>
          <p:cNvPr id="2" name="TextBox 1">
            <a:extLst>
              <a:ext uri="{FF2B5EF4-FFF2-40B4-BE49-F238E27FC236}">
                <a16:creationId xmlns:a16="http://schemas.microsoft.com/office/drawing/2014/main" id="{8D8FF753-4255-B016-A70F-917C2EFE53ED}"/>
              </a:ext>
            </a:extLst>
          </p:cNvPr>
          <p:cNvSpPr txBox="1"/>
          <p:nvPr/>
        </p:nvSpPr>
        <p:spPr>
          <a:xfrm>
            <a:off x="7879743" y="4842344"/>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5"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169"/>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Electrocautery Concepts </a:t>
            </a:r>
            <a:endParaRPr/>
          </a:p>
        </p:txBody>
      </p:sp>
      <p:pic>
        <p:nvPicPr>
          <p:cNvPr id="1963" name="Google Shape;1963;p169"/>
          <p:cNvPicPr preferRelativeResize="0"/>
          <p:nvPr/>
        </p:nvPicPr>
        <p:blipFill rotWithShape="1">
          <a:blip r:embed="rId3">
            <a:alphaModFix/>
          </a:blip>
          <a:srcRect/>
          <a:stretch/>
        </p:blipFill>
        <p:spPr>
          <a:xfrm>
            <a:off x="456600" y="1600040"/>
            <a:ext cx="4075151" cy="2298251"/>
          </a:xfrm>
          <a:prstGeom prst="rect">
            <a:avLst/>
          </a:prstGeom>
          <a:noFill/>
          <a:ln>
            <a:noFill/>
          </a:ln>
        </p:spPr>
      </p:pic>
      <p:pic>
        <p:nvPicPr>
          <p:cNvPr id="1964" name="Google Shape;1964;p169"/>
          <p:cNvPicPr preferRelativeResize="0"/>
          <p:nvPr/>
        </p:nvPicPr>
        <p:blipFill rotWithShape="1">
          <a:blip r:embed="rId4">
            <a:alphaModFix/>
          </a:blip>
          <a:srcRect/>
          <a:stretch/>
        </p:blipFill>
        <p:spPr>
          <a:xfrm>
            <a:off x="4652700" y="1820100"/>
            <a:ext cx="4075151" cy="1753046"/>
          </a:xfrm>
          <a:prstGeom prst="rect">
            <a:avLst/>
          </a:prstGeom>
          <a:noFill/>
          <a:ln>
            <a:noFill/>
          </a:ln>
        </p:spPr>
      </p:pic>
      <p:sp>
        <p:nvSpPr>
          <p:cNvPr id="1965" name="Google Shape;1965;p169"/>
          <p:cNvSpPr txBox="1">
            <a:spLocks noGrp="1"/>
          </p:cNvSpPr>
          <p:nvPr>
            <p:ph type="body" idx="1"/>
          </p:nvPr>
        </p:nvSpPr>
        <p:spPr>
          <a:xfrm>
            <a:off x="7083650" y="3573150"/>
            <a:ext cx="1911900" cy="25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From Bovie manual</a:t>
            </a:r>
            <a:endParaRPr/>
          </a:p>
        </p:txBody>
      </p:sp>
      <p:sp>
        <p:nvSpPr>
          <p:cNvPr id="2" name="TextBox 1">
            <a:extLst>
              <a:ext uri="{FF2B5EF4-FFF2-40B4-BE49-F238E27FC236}">
                <a16:creationId xmlns:a16="http://schemas.microsoft.com/office/drawing/2014/main" id="{A954B275-C3B4-D2E8-205F-27E729628E9E}"/>
              </a:ext>
            </a:extLst>
          </p:cNvPr>
          <p:cNvSpPr txBox="1"/>
          <p:nvPr/>
        </p:nvSpPr>
        <p:spPr>
          <a:xfrm>
            <a:off x="7879743" y="4842344"/>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5"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170"/>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Related Cautery Modification Research</a:t>
            </a:r>
            <a:endParaRPr sz="3000"/>
          </a:p>
        </p:txBody>
      </p:sp>
      <p:pic>
        <p:nvPicPr>
          <p:cNvPr id="1971" name="Google Shape;1971;p170" title="Screenshot 2025-03-27 at 1.06.17 PM.png"/>
          <p:cNvPicPr preferRelativeResize="0"/>
          <p:nvPr/>
        </p:nvPicPr>
        <p:blipFill>
          <a:blip r:embed="rId3">
            <a:alphaModFix/>
          </a:blip>
          <a:stretch>
            <a:fillRect/>
          </a:stretch>
        </p:blipFill>
        <p:spPr>
          <a:xfrm>
            <a:off x="525475" y="1140572"/>
            <a:ext cx="5052627" cy="1478800"/>
          </a:xfrm>
          <a:prstGeom prst="rect">
            <a:avLst/>
          </a:prstGeom>
          <a:noFill/>
          <a:ln>
            <a:noFill/>
          </a:ln>
        </p:spPr>
      </p:pic>
      <p:pic>
        <p:nvPicPr>
          <p:cNvPr id="1972" name="Google Shape;1972;p170" title="Screenshot 2025-03-27 at 1.06.48 PM.png"/>
          <p:cNvPicPr preferRelativeResize="0"/>
          <p:nvPr/>
        </p:nvPicPr>
        <p:blipFill rotWithShape="1">
          <a:blip r:embed="rId4">
            <a:alphaModFix/>
          </a:blip>
          <a:srcRect l="826" r="816"/>
          <a:stretch/>
        </p:blipFill>
        <p:spPr>
          <a:xfrm>
            <a:off x="5760625" y="1140575"/>
            <a:ext cx="2619601" cy="3452676"/>
          </a:xfrm>
          <a:prstGeom prst="rect">
            <a:avLst/>
          </a:prstGeom>
          <a:noFill/>
          <a:ln>
            <a:noFill/>
          </a:ln>
        </p:spPr>
      </p:pic>
      <p:pic>
        <p:nvPicPr>
          <p:cNvPr id="1973" name="Google Shape;1973;p170" title="Screenshot 2025-03-27 at 1.07.28 PM.png"/>
          <p:cNvPicPr preferRelativeResize="0"/>
          <p:nvPr/>
        </p:nvPicPr>
        <p:blipFill>
          <a:blip r:embed="rId5">
            <a:alphaModFix/>
          </a:blip>
          <a:stretch>
            <a:fillRect/>
          </a:stretch>
        </p:blipFill>
        <p:spPr>
          <a:xfrm>
            <a:off x="3063900" y="2723950"/>
            <a:ext cx="2492400" cy="1869300"/>
          </a:xfrm>
          <a:prstGeom prst="rect">
            <a:avLst/>
          </a:prstGeom>
          <a:noFill/>
          <a:ln>
            <a:noFill/>
          </a:ln>
        </p:spPr>
      </p:pic>
      <p:sp>
        <p:nvSpPr>
          <p:cNvPr id="1974" name="Google Shape;1974;p170"/>
          <p:cNvSpPr txBox="1"/>
          <p:nvPr/>
        </p:nvSpPr>
        <p:spPr>
          <a:xfrm>
            <a:off x="571500" y="2960700"/>
            <a:ext cx="2492400" cy="16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Mukta"/>
                <a:ea typeface="Mukta"/>
                <a:cs typeface="Mukta"/>
                <a:sym typeface="Mukta"/>
              </a:rPr>
              <a:t>Real-time power adaptation based on thermal sensing</a:t>
            </a:r>
            <a:endParaRPr sz="1600">
              <a:solidFill>
                <a:schemeClr val="dk1"/>
              </a:solidFill>
              <a:latin typeface="Mukta"/>
              <a:ea typeface="Mukta"/>
              <a:cs typeface="Mukta"/>
              <a:sym typeface="Mukta"/>
            </a:endParaRPr>
          </a:p>
        </p:txBody>
      </p:sp>
      <p:sp>
        <p:nvSpPr>
          <p:cNvPr id="2" name="TextBox 1">
            <a:extLst>
              <a:ext uri="{FF2B5EF4-FFF2-40B4-BE49-F238E27FC236}">
                <a16:creationId xmlns:a16="http://schemas.microsoft.com/office/drawing/2014/main" id="{8E8C2B7E-AFAA-266A-131B-6FE44FD2251C}"/>
              </a:ext>
            </a:extLst>
          </p:cNvPr>
          <p:cNvSpPr txBox="1"/>
          <p:nvPr/>
        </p:nvSpPr>
        <p:spPr>
          <a:xfrm>
            <a:off x="7879743" y="4842344"/>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6"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71"/>
          <p:cNvSpPr txBox="1">
            <a:spLocks noGrp="1"/>
          </p:cNvSpPr>
          <p:nvPr>
            <p:ph type="title"/>
          </p:nvPr>
        </p:nvSpPr>
        <p:spPr>
          <a:xfrm>
            <a:off x="720000" y="4633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Funding</a:t>
            </a:r>
            <a:endParaRPr/>
          </a:p>
        </p:txBody>
      </p:sp>
      <p:sp>
        <p:nvSpPr>
          <p:cNvPr id="1980" name="Google Shape;1980;p171"/>
          <p:cNvSpPr txBox="1">
            <a:spLocks noGrp="1"/>
          </p:cNvSpPr>
          <p:nvPr>
            <p:ph type="body" idx="1"/>
          </p:nvPr>
        </p:nvSpPr>
        <p:spPr>
          <a:xfrm>
            <a:off x="720000" y="1215745"/>
            <a:ext cx="7704000" cy="211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a:t>Existing Funding / Equipment:</a:t>
            </a:r>
            <a:endParaRPr sz="1500"/>
          </a:p>
          <a:p>
            <a:pPr marL="457200" lvl="0" indent="-323850" algn="l" rtl="0">
              <a:lnSpc>
                <a:spcPct val="115000"/>
              </a:lnSpc>
              <a:spcBef>
                <a:spcPts val="0"/>
              </a:spcBef>
              <a:spcAft>
                <a:spcPts val="0"/>
              </a:spcAft>
              <a:buSzPts val="1500"/>
              <a:buFont typeface="Mukta"/>
              <a:buChar char="-"/>
            </a:pPr>
            <a:r>
              <a:rPr lang="en" sz="2100"/>
              <a:t>$3000: CIMED Maker Coin</a:t>
            </a:r>
            <a:endParaRPr sz="1500"/>
          </a:p>
          <a:p>
            <a:pPr marL="457200" lvl="0" indent="-323850" algn="l" rtl="0">
              <a:lnSpc>
                <a:spcPct val="115000"/>
              </a:lnSpc>
              <a:spcBef>
                <a:spcPts val="0"/>
              </a:spcBef>
              <a:spcAft>
                <a:spcPts val="0"/>
              </a:spcAft>
              <a:buSzPts val="1500"/>
              <a:buFont typeface="Mukta"/>
              <a:buChar char="-"/>
            </a:pPr>
            <a:r>
              <a:rPr lang="en" sz="2100"/>
              <a:t>$3000: 1st place at 2024 Health Make-A-Thon</a:t>
            </a:r>
            <a:endParaRPr sz="1500"/>
          </a:p>
          <a:p>
            <a:pPr marL="457200" lvl="0" indent="-323850" algn="l" rtl="0">
              <a:lnSpc>
                <a:spcPct val="115000"/>
              </a:lnSpc>
              <a:spcBef>
                <a:spcPts val="0"/>
              </a:spcBef>
              <a:spcAft>
                <a:spcPts val="0"/>
              </a:spcAft>
              <a:buSzPts val="1500"/>
              <a:buFont typeface="Mukta"/>
              <a:buChar char="-"/>
            </a:pPr>
            <a:r>
              <a:rPr lang="en" sz="2100"/>
              <a:t>Access to Bovie electrocautery unit at Carle Health Sim Center</a:t>
            </a:r>
            <a:endParaRPr sz="1500"/>
          </a:p>
          <a:p>
            <a:pPr marL="457200" lvl="0" indent="-323850" algn="l" rtl="0">
              <a:lnSpc>
                <a:spcPct val="115000"/>
              </a:lnSpc>
              <a:spcBef>
                <a:spcPts val="0"/>
              </a:spcBef>
              <a:spcAft>
                <a:spcPts val="0"/>
              </a:spcAft>
              <a:buSzPts val="1500"/>
              <a:buFont typeface="Mukta"/>
              <a:buChar char="-"/>
            </a:pPr>
            <a:r>
              <a:rPr lang="en" sz="2100"/>
              <a:t>ECE Open Lab space</a:t>
            </a:r>
            <a:endParaRPr sz="1500"/>
          </a:p>
          <a:p>
            <a:pPr marL="0" lvl="0" indent="0" algn="l" rtl="0">
              <a:lnSpc>
                <a:spcPct val="115000"/>
              </a:lnSpc>
              <a:spcBef>
                <a:spcPts val="0"/>
              </a:spcBef>
              <a:spcAft>
                <a:spcPts val="0"/>
              </a:spcAft>
              <a:buSzPts val="1400"/>
              <a:buNone/>
            </a:pPr>
            <a:endParaRPr sz="2100"/>
          </a:p>
        </p:txBody>
      </p:sp>
      <p:sp>
        <p:nvSpPr>
          <p:cNvPr id="2" name="TextBox 1">
            <a:extLst>
              <a:ext uri="{FF2B5EF4-FFF2-40B4-BE49-F238E27FC236}">
                <a16:creationId xmlns:a16="http://schemas.microsoft.com/office/drawing/2014/main" id="{A7D2616E-ABED-3663-36FE-58649BB7394D}"/>
              </a:ext>
            </a:extLst>
          </p:cNvPr>
          <p:cNvSpPr txBox="1"/>
          <p:nvPr/>
        </p:nvSpPr>
        <p:spPr>
          <a:xfrm>
            <a:off x="7879743" y="4842344"/>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3"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172"/>
          <p:cNvSpPr txBox="1">
            <a:spLocks noGrp="1"/>
          </p:cNvSpPr>
          <p:nvPr>
            <p:ph type="title"/>
          </p:nvPr>
        </p:nvSpPr>
        <p:spPr>
          <a:xfrm>
            <a:off x="720000" y="463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Circuit Design</a:t>
            </a:r>
            <a:endParaRPr/>
          </a:p>
        </p:txBody>
      </p:sp>
      <p:sp>
        <p:nvSpPr>
          <p:cNvPr id="1986" name="Google Shape;1986;p172"/>
          <p:cNvSpPr txBox="1">
            <a:spLocks noGrp="1"/>
          </p:cNvSpPr>
          <p:nvPr>
            <p:ph type="body" idx="1"/>
          </p:nvPr>
        </p:nvSpPr>
        <p:spPr>
          <a:xfrm>
            <a:off x="720000" y="1215745"/>
            <a:ext cx="7704000" cy="23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Currently advised by UIUC Electrical Engineering professors</a:t>
            </a:r>
            <a:endParaRPr sz="1700"/>
          </a:p>
          <a:p>
            <a:pPr marL="0" lvl="0" indent="0" algn="l" rtl="0">
              <a:spcBef>
                <a:spcPts val="0"/>
              </a:spcBef>
              <a:spcAft>
                <a:spcPts val="0"/>
              </a:spcAft>
              <a:buNone/>
            </a:pPr>
            <a:r>
              <a:rPr lang="en" sz="1700"/>
              <a:t>Patent application in progress for circuit design</a:t>
            </a:r>
            <a:endParaRPr sz="1700"/>
          </a:p>
        </p:txBody>
      </p:sp>
      <p:pic>
        <p:nvPicPr>
          <p:cNvPr id="1987" name="Google Shape;1987;p172"/>
          <p:cNvPicPr preferRelativeResize="0"/>
          <p:nvPr/>
        </p:nvPicPr>
        <p:blipFill>
          <a:blip r:embed="rId3">
            <a:alphaModFix/>
          </a:blip>
          <a:stretch>
            <a:fillRect/>
          </a:stretch>
        </p:blipFill>
        <p:spPr>
          <a:xfrm>
            <a:off x="2965225" y="1779275"/>
            <a:ext cx="3213550" cy="2824475"/>
          </a:xfrm>
          <a:prstGeom prst="rect">
            <a:avLst/>
          </a:prstGeom>
          <a:noFill/>
          <a:ln>
            <a:noFill/>
          </a:ln>
        </p:spPr>
      </p:pic>
      <p:sp>
        <p:nvSpPr>
          <p:cNvPr id="2" name="TextBox 1">
            <a:extLst>
              <a:ext uri="{FF2B5EF4-FFF2-40B4-BE49-F238E27FC236}">
                <a16:creationId xmlns:a16="http://schemas.microsoft.com/office/drawing/2014/main" id="{85EF1325-A80E-9DEA-9445-ED3B10CAF58F}"/>
              </a:ext>
            </a:extLst>
          </p:cNvPr>
          <p:cNvSpPr txBox="1"/>
          <p:nvPr/>
        </p:nvSpPr>
        <p:spPr>
          <a:xfrm>
            <a:off x="7879743" y="4842344"/>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4"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173"/>
          <p:cNvSpPr/>
          <p:nvPr/>
        </p:nvSpPr>
        <p:spPr>
          <a:xfrm>
            <a:off x="6991100" y="495150"/>
            <a:ext cx="383700" cy="41649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993" name="Google Shape;1993;p173"/>
          <p:cNvSpPr/>
          <p:nvPr/>
        </p:nvSpPr>
        <p:spPr>
          <a:xfrm>
            <a:off x="3818688" y="2094150"/>
            <a:ext cx="955200" cy="955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cxnSp>
        <p:nvCxnSpPr>
          <p:cNvPr id="1994" name="Google Shape;1994;p173"/>
          <p:cNvCxnSpPr/>
          <p:nvPr/>
        </p:nvCxnSpPr>
        <p:spPr>
          <a:xfrm>
            <a:off x="4888300" y="2565900"/>
            <a:ext cx="1988400" cy="11700"/>
          </a:xfrm>
          <a:prstGeom prst="straightConnector1">
            <a:avLst/>
          </a:prstGeom>
          <a:noFill/>
          <a:ln w="76200" cap="flat" cmpd="sng">
            <a:solidFill>
              <a:srgbClr val="4C1130"/>
            </a:solidFill>
            <a:prstDash val="solid"/>
            <a:round/>
            <a:headEnd type="none" w="med" len="med"/>
            <a:tailEnd type="none" w="med" len="med"/>
          </a:ln>
        </p:spPr>
      </p:cxnSp>
      <p:sp>
        <p:nvSpPr>
          <p:cNvPr id="1995" name="Google Shape;1995;p173"/>
          <p:cNvSpPr txBox="1"/>
          <p:nvPr/>
        </p:nvSpPr>
        <p:spPr>
          <a:xfrm>
            <a:off x="7414300" y="2097600"/>
            <a:ext cx="13074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Nerve “n”</a:t>
            </a:r>
            <a:endParaRPr>
              <a:solidFill>
                <a:schemeClr val="dk1"/>
              </a:solidFill>
              <a:latin typeface="Mukta"/>
              <a:ea typeface="Mukta"/>
              <a:cs typeface="Mukta"/>
              <a:sym typeface="Mukta"/>
            </a:endParaRPr>
          </a:p>
        </p:txBody>
      </p:sp>
      <p:sp>
        <p:nvSpPr>
          <p:cNvPr id="1996" name="Google Shape;1996;p173"/>
          <p:cNvSpPr txBox="1"/>
          <p:nvPr/>
        </p:nvSpPr>
        <p:spPr>
          <a:xfrm>
            <a:off x="5079700" y="2149800"/>
            <a:ext cx="16056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Distance “d” = 1cm</a:t>
            </a:r>
            <a:endParaRPr>
              <a:solidFill>
                <a:schemeClr val="dk1"/>
              </a:solidFill>
              <a:latin typeface="Mukta"/>
              <a:ea typeface="Mukta"/>
              <a:cs typeface="Mukta"/>
              <a:sym typeface="Mukta"/>
            </a:endParaRPr>
          </a:p>
        </p:txBody>
      </p:sp>
      <p:sp>
        <p:nvSpPr>
          <p:cNvPr id="1997" name="Google Shape;1997;p173"/>
          <p:cNvSpPr txBox="1"/>
          <p:nvPr/>
        </p:nvSpPr>
        <p:spPr>
          <a:xfrm>
            <a:off x="3562188" y="1722375"/>
            <a:ext cx="14682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kta"/>
                <a:ea typeface="Mukta"/>
                <a:cs typeface="Mukta"/>
                <a:sym typeface="Mukta"/>
              </a:rPr>
              <a:t>Neuroguard Tip </a:t>
            </a:r>
            <a:endParaRPr>
              <a:solidFill>
                <a:schemeClr val="dk1"/>
              </a:solidFill>
              <a:latin typeface="Mukta"/>
              <a:ea typeface="Mukta"/>
              <a:cs typeface="Mukta"/>
              <a:sym typeface="Mukta"/>
            </a:endParaRPr>
          </a:p>
        </p:txBody>
      </p:sp>
      <p:sp>
        <p:nvSpPr>
          <p:cNvPr id="1998" name="Google Shape;1998;p173"/>
          <p:cNvSpPr txBox="1"/>
          <p:nvPr/>
        </p:nvSpPr>
        <p:spPr>
          <a:xfrm>
            <a:off x="493225" y="829850"/>
            <a:ext cx="2508900" cy="36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Mukta"/>
              <a:ea typeface="Mukta"/>
              <a:cs typeface="Mukta"/>
              <a:sym typeface="Mukta"/>
            </a:endParaRPr>
          </a:p>
          <a:p>
            <a:pPr marL="0" lvl="0" indent="0" algn="l" rtl="0">
              <a:spcBef>
                <a:spcPts val="0"/>
              </a:spcBef>
              <a:spcAft>
                <a:spcPts val="0"/>
              </a:spcAft>
              <a:buNone/>
            </a:pPr>
            <a:r>
              <a:rPr lang="en" b="1">
                <a:solidFill>
                  <a:schemeClr val="dk1"/>
                </a:solidFill>
                <a:latin typeface="Mukta"/>
                <a:ea typeface="Mukta"/>
                <a:cs typeface="Mukta"/>
                <a:sym typeface="Mukta"/>
              </a:rPr>
              <a:t>Questions:</a:t>
            </a:r>
            <a:endParaRPr b="1">
              <a:solidFill>
                <a:schemeClr val="dk1"/>
              </a:solidFill>
              <a:latin typeface="Mukta"/>
              <a:ea typeface="Mukta"/>
              <a:cs typeface="Mukta"/>
              <a:sym typeface="Mukta"/>
            </a:endParaRPr>
          </a:p>
          <a:p>
            <a:pPr marL="0" lvl="0" indent="0" algn="l" rtl="0">
              <a:spcBef>
                <a:spcPts val="0"/>
              </a:spcBef>
              <a:spcAft>
                <a:spcPts val="0"/>
              </a:spcAft>
              <a:buNone/>
            </a:pPr>
            <a:endParaRPr b="1">
              <a:solidFill>
                <a:schemeClr val="dk1"/>
              </a:solidFill>
              <a:latin typeface="Mukta"/>
              <a:ea typeface="Mukta"/>
              <a:cs typeface="Mukta"/>
              <a:sym typeface="Mukta"/>
            </a:endParaRPr>
          </a:p>
          <a:p>
            <a:pPr marL="457200" lvl="0" indent="-317500" algn="l" rtl="0">
              <a:spcBef>
                <a:spcPts val="0"/>
              </a:spcBef>
              <a:spcAft>
                <a:spcPts val="0"/>
              </a:spcAft>
              <a:buClr>
                <a:schemeClr val="dk1"/>
              </a:buClr>
              <a:buSzPts val="1400"/>
              <a:buFont typeface="Mukta"/>
              <a:buChar char="-"/>
            </a:pPr>
            <a:r>
              <a:rPr lang="en">
                <a:solidFill>
                  <a:schemeClr val="dk1"/>
                </a:solidFill>
                <a:latin typeface="Mukta"/>
                <a:ea typeface="Mukta"/>
                <a:cs typeface="Mukta"/>
                <a:sym typeface="Mukta"/>
              </a:rPr>
              <a:t>How much stimulation required to activate ICBN from (arbitrarily) 1cm away?</a:t>
            </a:r>
            <a:endParaRPr>
              <a:solidFill>
                <a:schemeClr val="dk1"/>
              </a:solidFill>
              <a:latin typeface="Mukta"/>
              <a:ea typeface="Mukta"/>
              <a:cs typeface="Mukta"/>
              <a:sym typeface="Mukta"/>
            </a:endParaRPr>
          </a:p>
          <a:p>
            <a:pPr marL="457200" lvl="0" indent="-317500" algn="l" rtl="0">
              <a:spcBef>
                <a:spcPts val="0"/>
              </a:spcBef>
              <a:spcAft>
                <a:spcPts val="0"/>
              </a:spcAft>
              <a:buClr>
                <a:schemeClr val="dk1"/>
              </a:buClr>
              <a:buSzPts val="1400"/>
              <a:buFont typeface="Mukta"/>
              <a:buChar char="-"/>
            </a:pPr>
            <a:r>
              <a:rPr lang="en">
                <a:solidFill>
                  <a:schemeClr val="dk1"/>
                </a:solidFill>
                <a:latin typeface="Mukta"/>
                <a:ea typeface="Mukta"/>
                <a:cs typeface="Mukta"/>
                <a:sym typeface="Mukta"/>
              </a:rPr>
              <a:t>Based on nerve parameters, surrounding tissue parameters</a:t>
            </a:r>
            <a:endParaRPr>
              <a:solidFill>
                <a:schemeClr val="dk1"/>
              </a:solidFill>
              <a:latin typeface="Mukta"/>
              <a:ea typeface="Mukta"/>
              <a:cs typeface="Mukta"/>
              <a:sym typeface="Mukta"/>
            </a:endParaRPr>
          </a:p>
          <a:p>
            <a:pPr marL="457200" lvl="0" indent="-317500" algn="l" rtl="0">
              <a:spcBef>
                <a:spcPts val="0"/>
              </a:spcBef>
              <a:spcAft>
                <a:spcPts val="0"/>
              </a:spcAft>
              <a:buClr>
                <a:schemeClr val="dk1"/>
              </a:buClr>
              <a:buSzPts val="1400"/>
              <a:buFont typeface="Mukta"/>
              <a:buChar char="-"/>
            </a:pPr>
            <a:r>
              <a:rPr lang="en">
                <a:solidFill>
                  <a:schemeClr val="dk1"/>
                </a:solidFill>
                <a:latin typeface="Mukta"/>
                <a:ea typeface="Mukta"/>
                <a:cs typeface="Mukta"/>
                <a:sym typeface="Mukta"/>
              </a:rPr>
              <a:t>We should be able to measure upstream (similar to a monopolar probe) </a:t>
            </a:r>
            <a:endParaRPr>
              <a:solidFill>
                <a:schemeClr val="dk1"/>
              </a:solidFill>
              <a:latin typeface="Mukta"/>
              <a:ea typeface="Mukta"/>
              <a:cs typeface="Mukta"/>
              <a:sym typeface="Mukta"/>
            </a:endParaRPr>
          </a:p>
        </p:txBody>
      </p:sp>
      <p:sp>
        <p:nvSpPr>
          <p:cNvPr id="1999" name="Google Shape;1999;p173"/>
          <p:cNvSpPr txBox="1">
            <a:spLocks noGrp="1"/>
          </p:cNvSpPr>
          <p:nvPr>
            <p:ph type="title" idx="4294967295"/>
          </p:nvPr>
        </p:nvSpPr>
        <p:spPr>
          <a:xfrm>
            <a:off x="720000" y="422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Stimulation Goals:</a:t>
            </a:r>
            <a:endParaRPr sz="2800"/>
          </a:p>
        </p:txBody>
      </p:sp>
      <p:sp>
        <p:nvSpPr>
          <p:cNvPr id="2000" name="Google Shape;2000;p173"/>
          <p:cNvSpPr txBox="1"/>
          <p:nvPr/>
        </p:nvSpPr>
        <p:spPr>
          <a:xfrm>
            <a:off x="3562200" y="3223838"/>
            <a:ext cx="30000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ukta"/>
              <a:buAutoNum type="arabicPeriod"/>
            </a:pPr>
            <a:r>
              <a:rPr lang="en">
                <a:latin typeface="Mukta"/>
                <a:ea typeface="Mukta"/>
                <a:cs typeface="Mukta"/>
                <a:sym typeface="Mukta"/>
              </a:rPr>
              <a:t>Solve Laplace equation for Electric potential: ∇⋅(σ∇ϕ)=0</a:t>
            </a:r>
            <a:endParaRPr>
              <a:latin typeface="Mukta"/>
              <a:ea typeface="Mukta"/>
              <a:cs typeface="Mukta"/>
              <a:sym typeface="Mukta"/>
            </a:endParaRPr>
          </a:p>
          <a:p>
            <a:pPr marL="457200" lvl="0" indent="-317500" algn="l" rtl="0">
              <a:spcBef>
                <a:spcPts val="0"/>
              </a:spcBef>
              <a:spcAft>
                <a:spcPts val="0"/>
              </a:spcAft>
              <a:buSzPts val="1400"/>
              <a:buFont typeface="Mukta"/>
              <a:buAutoNum type="arabicPeriod"/>
            </a:pPr>
            <a:r>
              <a:rPr lang="en">
                <a:latin typeface="Mukta"/>
                <a:ea typeface="Mukta"/>
                <a:cs typeface="Mukta"/>
                <a:sym typeface="Mukta"/>
              </a:rPr>
              <a:t>Calculate electric field: E=−∇ϕ</a:t>
            </a:r>
            <a:endParaRPr>
              <a:latin typeface="Mukta"/>
              <a:ea typeface="Mukta"/>
              <a:cs typeface="Mukta"/>
              <a:sym typeface="Mukta"/>
            </a:endParaRPr>
          </a:p>
          <a:p>
            <a:pPr marL="457200" lvl="0" indent="-317500" algn="l" rtl="0">
              <a:spcBef>
                <a:spcPts val="0"/>
              </a:spcBef>
              <a:spcAft>
                <a:spcPts val="0"/>
              </a:spcAft>
              <a:buSzPts val="1400"/>
              <a:buFont typeface="Mukta"/>
              <a:buAutoNum type="arabicPeriod"/>
            </a:pPr>
            <a:r>
              <a:rPr lang="en">
                <a:latin typeface="Mukta"/>
                <a:ea typeface="Mukta"/>
                <a:cs typeface="Mukta"/>
                <a:sym typeface="Mukta"/>
              </a:rPr>
              <a:t>Stimulation induces potential over the nerve: Vm​=E</a:t>
            </a:r>
            <a:r>
              <a:rPr lang="en" baseline="-25000">
                <a:latin typeface="Mukta"/>
                <a:ea typeface="Mukta"/>
                <a:cs typeface="Mukta"/>
                <a:sym typeface="Mukta"/>
              </a:rPr>
              <a:t>induced​</a:t>
            </a:r>
            <a:r>
              <a:rPr lang="en">
                <a:latin typeface="Mukta"/>
                <a:ea typeface="Mukta"/>
                <a:cs typeface="Mukta"/>
                <a:sym typeface="Mukta"/>
              </a:rPr>
              <a:t>⋅d</a:t>
            </a:r>
            <a:endParaRPr>
              <a:latin typeface="Mukta"/>
              <a:ea typeface="Mukta"/>
              <a:cs typeface="Mukta"/>
              <a:sym typeface="Mukta"/>
            </a:endParaRPr>
          </a:p>
        </p:txBody>
      </p:sp>
      <p:sp>
        <p:nvSpPr>
          <p:cNvPr id="2" name="TextBox 1">
            <a:extLst>
              <a:ext uri="{FF2B5EF4-FFF2-40B4-BE49-F238E27FC236}">
                <a16:creationId xmlns:a16="http://schemas.microsoft.com/office/drawing/2014/main" id="{AAADADAC-C652-FE15-45E4-37D8558B2C5B}"/>
              </a:ext>
            </a:extLst>
          </p:cNvPr>
          <p:cNvSpPr txBox="1"/>
          <p:nvPr/>
        </p:nvSpPr>
        <p:spPr>
          <a:xfrm>
            <a:off x="7879743" y="4842344"/>
            <a:ext cx="1168841" cy="276999"/>
          </a:xfrm>
          <a:prstGeom prst="rect">
            <a:avLst/>
          </a:prstGeom>
          <a:noFill/>
        </p:spPr>
        <p:txBody>
          <a:bodyPr wrap="square" rtlCol="0">
            <a:spAutoFit/>
          </a:bodyPr>
          <a:lstStyle/>
          <a:p>
            <a:r>
              <a:rPr lang="en-US" sz="1200" dirty="0">
                <a:latin typeface="MuktaMahee Regular" pitchFamily="2" charset="77"/>
                <a:cs typeface="MuktaMahee Regular" pitchFamily="2" charset="77"/>
                <a:hlinkClick r:id="rId3" action="ppaction://hlinksldjump"/>
              </a:rPr>
              <a:t>Return to FAQs</a:t>
            </a:r>
            <a:endParaRPr lang="en-US" sz="1200" dirty="0">
              <a:latin typeface="MuktaMahee Regular" pitchFamily="2" charset="77"/>
              <a:cs typeface="MuktaMahee Regular" pitchFamily="2"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131"/>
          <p:cNvSpPr txBox="1"/>
          <p:nvPr/>
        </p:nvSpPr>
        <p:spPr>
          <a:xfrm>
            <a:off x="713225" y="1428938"/>
            <a:ext cx="7439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a:solidFill>
                  <a:schemeClr val="accent1"/>
                </a:solidFill>
                <a:latin typeface="Raleway"/>
                <a:ea typeface="Raleway"/>
                <a:cs typeface="Raleway"/>
                <a:sym typeface="Raleway"/>
              </a:rPr>
              <a:t>Over 100,000/year in US</a:t>
            </a:r>
            <a:endParaRPr sz="3200" b="1" baseline="30000">
              <a:solidFill>
                <a:schemeClr val="accent1"/>
              </a:solidFill>
              <a:latin typeface="Raleway"/>
              <a:ea typeface="Raleway"/>
              <a:cs typeface="Raleway"/>
              <a:sym typeface="Raleway"/>
            </a:endParaRPr>
          </a:p>
        </p:txBody>
      </p:sp>
      <p:sp>
        <p:nvSpPr>
          <p:cNvPr id="1528" name="Google Shape;1528;p131"/>
          <p:cNvSpPr txBox="1"/>
          <p:nvPr/>
        </p:nvSpPr>
        <p:spPr>
          <a:xfrm>
            <a:off x="2839200" y="2352349"/>
            <a:ext cx="3465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a:solidFill>
                  <a:srgbClr val="9E9E9E"/>
                </a:solidFill>
                <a:latin typeface="Raleway"/>
                <a:ea typeface="Raleway"/>
                <a:cs typeface="Raleway"/>
                <a:sym typeface="Raleway"/>
              </a:rPr>
              <a:t>82% vs 35%</a:t>
            </a:r>
            <a:endParaRPr sz="4800" b="1">
              <a:solidFill>
                <a:srgbClr val="9E9E9E"/>
              </a:solidFill>
              <a:latin typeface="Raleway"/>
              <a:ea typeface="Raleway"/>
              <a:cs typeface="Raleway"/>
              <a:sym typeface="Raleway"/>
            </a:endParaRPr>
          </a:p>
        </p:txBody>
      </p:sp>
      <p:sp>
        <p:nvSpPr>
          <p:cNvPr id="1529" name="Google Shape;1529;p131"/>
          <p:cNvSpPr txBox="1">
            <a:spLocks noGrp="1"/>
          </p:cNvSpPr>
          <p:nvPr>
            <p:ph type="title"/>
          </p:nvPr>
        </p:nvSpPr>
        <p:spPr>
          <a:xfrm>
            <a:off x="1018025" y="3314813"/>
            <a:ext cx="80175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Radical Mastectomies in Developing Countries</a:t>
            </a:r>
            <a:endParaRPr sz="2500"/>
          </a:p>
        </p:txBody>
      </p:sp>
      <p:sp>
        <p:nvSpPr>
          <p:cNvPr id="1530" name="Google Shape;1530;p131"/>
          <p:cNvSpPr txBox="1"/>
          <p:nvPr/>
        </p:nvSpPr>
        <p:spPr>
          <a:xfrm>
            <a:off x="5039350" y="4769900"/>
            <a:ext cx="42087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Mukta"/>
                <a:ea typeface="Mukta"/>
                <a:cs typeface="Mukta"/>
                <a:sym typeface="Mukta"/>
              </a:rPr>
              <a:t>Statistics from </a:t>
            </a:r>
            <a:r>
              <a:rPr lang="en" dirty="0" err="1">
                <a:solidFill>
                  <a:schemeClr val="dk1"/>
                </a:solidFill>
                <a:latin typeface="Mukta"/>
                <a:ea typeface="Mukta"/>
                <a:cs typeface="Mukta"/>
                <a:sym typeface="Mukta"/>
              </a:rPr>
              <a:t>Tfayli</a:t>
            </a:r>
            <a:r>
              <a:rPr lang="en" dirty="0">
                <a:solidFill>
                  <a:schemeClr val="dk1"/>
                </a:solidFill>
                <a:latin typeface="Mukta"/>
                <a:ea typeface="Mukta"/>
                <a:cs typeface="Mukta"/>
                <a:sym typeface="Mukta"/>
              </a:rPr>
              <a:t> A, </a:t>
            </a:r>
            <a:r>
              <a:rPr lang="en" dirty="0" err="1">
                <a:solidFill>
                  <a:schemeClr val="dk1"/>
                </a:solidFill>
                <a:latin typeface="Mukta"/>
                <a:ea typeface="Mukta"/>
                <a:cs typeface="Mukta"/>
                <a:sym typeface="Mukta"/>
              </a:rPr>
              <a:t>Temraz</a:t>
            </a:r>
            <a:r>
              <a:rPr lang="en" dirty="0">
                <a:solidFill>
                  <a:schemeClr val="dk1"/>
                </a:solidFill>
                <a:latin typeface="Mukta"/>
                <a:ea typeface="Mukta"/>
                <a:cs typeface="Mukta"/>
                <a:sym typeface="Mukta"/>
              </a:rPr>
              <a:t> S, Abou </a:t>
            </a:r>
            <a:r>
              <a:rPr lang="en" dirty="0" err="1">
                <a:solidFill>
                  <a:schemeClr val="dk1"/>
                </a:solidFill>
                <a:latin typeface="Mukta"/>
                <a:ea typeface="Mukta"/>
                <a:cs typeface="Mukta"/>
                <a:sym typeface="Mukta"/>
              </a:rPr>
              <a:t>Mrad</a:t>
            </a:r>
            <a:r>
              <a:rPr lang="en" dirty="0">
                <a:solidFill>
                  <a:schemeClr val="dk1"/>
                </a:solidFill>
                <a:latin typeface="Mukta"/>
                <a:ea typeface="Mukta"/>
                <a:cs typeface="Mukta"/>
                <a:sym typeface="Mukta"/>
              </a:rPr>
              <a:t> R, et al.</a:t>
            </a:r>
            <a:endParaRPr dirty="0">
              <a:solidFill>
                <a:schemeClr val="dk1"/>
              </a:solidFill>
              <a:latin typeface="Mukta"/>
              <a:ea typeface="Mukta"/>
              <a:cs typeface="Mukta"/>
              <a:sym typeface="Mukt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132"/>
          <p:cNvSpPr txBox="1">
            <a:spLocks noGrp="1"/>
          </p:cNvSpPr>
          <p:nvPr>
            <p:ph type="title"/>
          </p:nvPr>
        </p:nvSpPr>
        <p:spPr>
          <a:xfrm>
            <a:off x="811600" y="2415388"/>
            <a:ext cx="6540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000"/>
              <a:t>Nerve Injury rate with mastectomy</a:t>
            </a:r>
            <a:endParaRPr sz="3000"/>
          </a:p>
        </p:txBody>
      </p:sp>
      <p:sp>
        <p:nvSpPr>
          <p:cNvPr id="1536" name="Google Shape;1536;p132"/>
          <p:cNvSpPr txBox="1">
            <a:spLocks noGrp="1"/>
          </p:cNvSpPr>
          <p:nvPr>
            <p:ph type="title" idx="2"/>
          </p:nvPr>
        </p:nvSpPr>
        <p:spPr>
          <a:xfrm>
            <a:off x="781100" y="1812213"/>
            <a:ext cx="44127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a:t>40-60%</a:t>
            </a:r>
            <a:endParaRPr sz="3300" baseline="30000"/>
          </a:p>
        </p:txBody>
      </p:sp>
      <p:sp>
        <p:nvSpPr>
          <p:cNvPr id="1537" name="Google Shape;1537;p132"/>
          <p:cNvSpPr txBox="1"/>
          <p:nvPr/>
        </p:nvSpPr>
        <p:spPr>
          <a:xfrm>
            <a:off x="5565913" y="4782950"/>
            <a:ext cx="3578087"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Mukta"/>
                <a:ea typeface="Mukta"/>
                <a:cs typeface="Mukta"/>
                <a:sym typeface="Mukta"/>
              </a:rPr>
              <a:t>Statistics from University of Michigan Health</a:t>
            </a:r>
            <a:endParaRPr dirty="0">
              <a:solidFill>
                <a:schemeClr val="dk1"/>
              </a:solidFill>
              <a:latin typeface="Mukta"/>
              <a:ea typeface="Mukta"/>
              <a:cs typeface="Mukta"/>
              <a:sym typeface="Mukt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33"/>
          <p:cNvSpPr txBox="1">
            <a:spLocks noGrp="1"/>
          </p:cNvSpPr>
          <p:nvPr>
            <p:ph type="title"/>
          </p:nvPr>
        </p:nvSpPr>
        <p:spPr>
          <a:xfrm>
            <a:off x="720000" y="490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Criteria</a:t>
            </a:r>
            <a:endParaRPr sz="1400" b="0" i="1">
              <a:solidFill>
                <a:srgbClr val="000000"/>
              </a:solidFill>
              <a:latin typeface="Arial"/>
              <a:ea typeface="Arial"/>
              <a:cs typeface="Arial"/>
              <a:sym typeface="Arial"/>
            </a:endParaRPr>
          </a:p>
          <a:p>
            <a:pPr marL="0" lvl="0" indent="0" algn="l" rtl="0">
              <a:spcBef>
                <a:spcPts val="0"/>
              </a:spcBef>
              <a:spcAft>
                <a:spcPts val="0"/>
              </a:spcAft>
              <a:buNone/>
            </a:pPr>
            <a:endParaRPr/>
          </a:p>
        </p:txBody>
      </p:sp>
      <p:pic>
        <p:nvPicPr>
          <p:cNvPr id="1543" name="Google Shape;1543;p133"/>
          <p:cNvPicPr preferRelativeResize="0"/>
          <p:nvPr/>
        </p:nvPicPr>
        <p:blipFill>
          <a:blip r:embed="rId3">
            <a:alphaModFix/>
          </a:blip>
          <a:stretch>
            <a:fillRect/>
          </a:stretch>
        </p:blipFill>
        <p:spPr>
          <a:xfrm>
            <a:off x="3849624" y="1156443"/>
            <a:ext cx="1444742" cy="1406661"/>
          </a:xfrm>
          <a:prstGeom prst="rect">
            <a:avLst/>
          </a:prstGeom>
          <a:noFill/>
          <a:ln>
            <a:noFill/>
          </a:ln>
        </p:spPr>
      </p:pic>
      <p:sp>
        <p:nvSpPr>
          <p:cNvPr id="1544" name="Google Shape;1544;p133"/>
          <p:cNvSpPr txBox="1"/>
          <p:nvPr/>
        </p:nvSpPr>
        <p:spPr>
          <a:xfrm>
            <a:off x="3671394" y="2419362"/>
            <a:ext cx="1801200" cy="5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Mukta"/>
                <a:ea typeface="Mukta"/>
                <a:cs typeface="Mukta"/>
                <a:sym typeface="Mukta"/>
              </a:rPr>
              <a:t>Real-Time</a:t>
            </a:r>
            <a:endParaRPr sz="1300">
              <a:solidFill>
                <a:schemeClr val="dk1"/>
              </a:solidFill>
              <a:latin typeface="Mukta"/>
              <a:ea typeface="Mukta"/>
              <a:cs typeface="Mukta"/>
              <a:sym typeface="Mukta"/>
            </a:endParaRPr>
          </a:p>
          <a:p>
            <a:pPr marL="0" lvl="0" indent="0" algn="ctr" rtl="0">
              <a:spcBef>
                <a:spcPts val="0"/>
              </a:spcBef>
              <a:spcAft>
                <a:spcPts val="0"/>
              </a:spcAft>
              <a:buNone/>
            </a:pPr>
            <a:r>
              <a:rPr lang="en" sz="1300">
                <a:solidFill>
                  <a:schemeClr val="dk1"/>
                </a:solidFill>
                <a:latin typeface="Mukta"/>
                <a:ea typeface="Mukta"/>
                <a:cs typeface="Mukta"/>
                <a:sym typeface="Mukta"/>
              </a:rPr>
              <a:t>Feedback</a:t>
            </a:r>
            <a:endParaRPr sz="1300">
              <a:solidFill>
                <a:schemeClr val="dk1"/>
              </a:solidFill>
              <a:latin typeface="Mukta"/>
              <a:ea typeface="Mukta"/>
              <a:cs typeface="Mukta"/>
              <a:sym typeface="Mukta"/>
            </a:endParaRPr>
          </a:p>
          <a:p>
            <a:pPr marL="0" lvl="0" indent="0" algn="l" rtl="0">
              <a:spcBef>
                <a:spcPts val="0"/>
              </a:spcBef>
              <a:spcAft>
                <a:spcPts val="0"/>
              </a:spcAft>
              <a:buNone/>
            </a:pPr>
            <a:endParaRPr sz="1300">
              <a:solidFill>
                <a:schemeClr val="dk1"/>
              </a:solidFill>
              <a:latin typeface="Mukta"/>
              <a:ea typeface="Mukta"/>
              <a:cs typeface="Mukta"/>
              <a:sym typeface="Mukta"/>
            </a:endParaRPr>
          </a:p>
        </p:txBody>
      </p:sp>
      <p:sp>
        <p:nvSpPr>
          <p:cNvPr id="1545" name="Google Shape;1545;p133"/>
          <p:cNvSpPr txBox="1"/>
          <p:nvPr/>
        </p:nvSpPr>
        <p:spPr>
          <a:xfrm>
            <a:off x="1618775" y="2417550"/>
            <a:ext cx="1565700" cy="63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Mukta"/>
                <a:ea typeface="Mukta"/>
                <a:cs typeface="Mukta"/>
                <a:sym typeface="Mukta"/>
              </a:rPr>
              <a:t>Contactless Nerve Detection</a:t>
            </a:r>
            <a:endParaRPr sz="1300">
              <a:solidFill>
                <a:schemeClr val="dk1"/>
              </a:solidFill>
              <a:latin typeface="Mukta"/>
              <a:ea typeface="Mukta"/>
              <a:cs typeface="Mukta"/>
              <a:sym typeface="Mukta"/>
            </a:endParaRPr>
          </a:p>
        </p:txBody>
      </p:sp>
      <p:pic>
        <p:nvPicPr>
          <p:cNvPr id="1546" name="Google Shape;1546;p133"/>
          <p:cNvPicPr preferRelativeResize="0"/>
          <p:nvPr/>
        </p:nvPicPr>
        <p:blipFill rotWithShape="1">
          <a:blip r:embed="rId4">
            <a:alphaModFix/>
          </a:blip>
          <a:srcRect l="19015" t="37603" r="61734" b="44443"/>
          <a:stretch/>
        </p:blipFill>
        <p:spPr>
          <a:xfrm>
            <a:off x="1501038" y="1268655"/>
            <a:ext cx="1801139" cy="1224427"/>
          </a:xfrm>
          <a:prstGeom prst="rect">
            <a:avLst/>
          </a:prstGeom>
          <a:noFill/>
          <a:ln>
            <a:noFill/>
          </a:ln>
        </p:spPr>
      </p:pic>
      <p:pic>
        <p:nvPicPr>
          <p:cNvPr id="1547" name="Google Shape;1547;p133"/>
          <p:cNvPicPr preferRelativeResize="0"/>
          <p:nvPr/>
        </p:nvPicPr>
        <p:blipFill rotWithShape="1">
          <a:blip r:embed="rId5">
            <a:alphaModFix/>
          </a:blip>
          <a:srcRect l="42769" t="39971" r="42176" b="40296"/>
          <a:stretch/>
        </p:blipFill>
        <p:spPr>
          <a:xfrm>
            <a:off x="5692090" y="853922"/>
            <a:ext cx="1800975" cy="1828249"/>
          </a:xfrm>
          <a:prstGeom prst="rect">
            <a:avLst/>
          </a:prstGeom>
          <a:noFill/>
          <a:ln>
            <a:noFill/>
          </a:ln>
        </p:spPr>
      </p:pic>
      <p:sp>
        <p:nvSpPr>
          <p:cNvPr id="1548" name="Google Shape;1548;p133"/>
          <p:cNvSpPr txBox="1"/>
          <p:nvPr/>
        </p:nvSpPr>
        <p:spPr>
          <a:xfrm>
            <a:off x="5841826" y="2419361"/>
            <a:ext cx="15015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Mukta"/>
                <a:ea typeface="Mukta"/>
                <a:cs typeface="Mukta"/>
                <a:sym typeface="Mukta"/>
              </a:rPr>
              <a:t>Surgical</a:t>
            </a:r>
            <a:endParaRPr sz="1300">
              <a:solidFill>
                <a:schemeClr val="dk1"/>
              </a:solidFill>
              <a:latin typeface="Mukta"/>
              <a:ea typeface="Mukta"/>
              <a:cs typeface="Mukta"/>
              <a:sym typeface="Mukta"/>
            </a:endParaRPr>
          </a:p>
          <a:p>
            <a:pPr marL="0" lvl="0" indent="0" algn="ctr" rtl="0">
              <a:spcBef>
                <a:spcPts val="0"/>
              </a:spcBef>
              <a:spcAft>
                <a:spcPts val="0"/>
              </a:spcAft>
              <a:buNone/>
            </a:pPr>
            <a:r>
              <a:rPr lang="en" sz="1300">
                <a:solidFill>
                  <a:schemeClr val="dk1"/>
                </a:solidFill>
                <a:latin typeface="Mukta"/>
                <a:ea typeface="Mukta"/>
                <a:cs typeface="Mukta"/>
                <a:sym typeface="Mukta"/>
              </a:rPr>
              <a:t>Functionality</a:t>
            </a:r>
            <a:endParaRPr sz="1300">
              <a:solidFill>
                <a:schemeClr val="dk1"/>
              </a:solidFill>
              <a:latin typeface="Mukta"/>
              <a:ea typeface="Mukta"/>
              <a:cs typeface="Mukta"/>
              <a:sym typeface="Mukta"/>
            </a:endParaRPr>
          </a:p>
          <a:p>
            <a:pPr marL="0" lvl="0" indent="0" algn="l" rtl="0">
              <a:spcBef>
                <a:spcPts val="0"/>
              </a:spcBef>
              <a:spcAft>
                <a:spcPts val="0"/>
              </a:spcAft>
              <a:buNone/>
            </a:pPr>
            <a:endParaRPr sz="1300">
              <a:solidFill>
                <a:schemeClr val="dk1"/>
              </a:solidFill>
              <a:latin typeface="Mukta"/>
              <a:ea typeface="Mukta"/>
              <a:cs typeface="Mukta"/>
              <a:sym typeface="Mukta"/>
            </a:endParaRPr>
          </a:p>
        </p:txBody>
      </p:sp>
      <p:pic>
        <p:nvPicPr>
          <p:cNvPr id="1549" name="Google Shape;1549;p133"/>
          <p:cNvPicPr preferRelativeResize="0"/>
          <p:nvPr/>
        </p:nvPicPr>
        <p:blipFill>
          <a:blip r:embed="rId6">
            <a:alphaModFix/>
          </a:blip>
          <a:stretch>
            <a:fillRect/>
          </a:stretch>
        </p:blipFill>
        <p:spPr>
          <a:xfrm>
            <a:off x="2461673" y="3248174"/>
            <a:ext cx="858538" cy="816202"/>
          </a:xfrm>
          <a:prstGeom prst="rect">
            <a:avLst/>
          </a:prstGeom>
          <a:noFill/>
          <a:ln>
            <a:noFill/>
          </a:ln>
        </p:spPr>
      </p:pic>
      <p:sp>
        <p:nvSpPr>
          <p:cNvPr id="1550" name="Google Shape;1550;p133"/>
          <p:cNvSpPr txBox="1"/>
          <p:nvPr/>
        </p:nvSpPr>
        <p:spPr>
          <a:xfrm>
            <a:off x="2181999" y="4216777"/>
            <a:ext cx="1417800" cy="24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Mukta"/>
                <a:ea typeface="Mukta"/>
                <a:cs typeface="Mukta"/>
                <a:sym typeface="Mukta"/>
              </a:rPr>
              <a:t>Patient Injury</a:t>
            </a:r>
            <a:endParaRPr sz="1300">
              <a:solidFill>
                <a:schemeClr val="dk1"/>
              </a:solidFill>
              <a:latin typeface="Mukta"/>
              <a:ea typeface="Mukta"/>
              <a:cs typeface="Mukta"/>
              <a:sym typeface="Mukta"/>
            </a:endParaRPr>
          </a:p>
        </p:txBody>
      </p:sp>
      <p:pic>
        <p:nvPicPr>
          <p:cNvPr id="1551" name="Google Shape;1551;p133"/>
          <p:cNvPicPr preferRelativeResize="0"/>
          <p:nvPr/>
        </p:nvPicPr>
        <p:blipFill>
          <a:blip r:embed="rId7">
            <a:alphaModFix/>
          </a:blip>
          <a:stretch>
            <a:fillRect/>
          </a:stretch>
        </p:blipFill>
        <p:spPr>
          <a:xfrm>
            <a:off x="4074488" y="3259923"/>
            <a:ext cx="994729" cy="945690"/>
          </a:xfrm>
          <a:prstGeom prst="rect">
            <a:avLst/>
          </a:prstGeom>
          <a:noFill/>
          <a:ln>
            <a:noFill/>
          </a:ln>
        </p:spPr>
      </p:pic>
      <p:sp>
        <p:nvSpPr>
          <p:cNvPr id="1552" name="Google Shape;1552;p133"/>
          <p:cNvSpPr txBox="1"/>
          <p:nvPr/>
        </p:nvSpPr>
        <p:spPr>
          <a:xfrm>
            <a:off x="3862939" y="4234285"/>
            <a:ext cx="1417800" cy="24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Mukta"/>
                <a:ea typeface="Mukta"/>
                <a:cs typeface="Mukta"/>
                <a:sym typeface="Mukta"/>
              </a:rPr>
              <a:t>Cost</a:t>
            </a:r>
            <a:endParaRPr sz="1300">
              <a:solidFill>
                <a:schemeClr val="dk1"/>
              </a:solidFill>
              <a:latin typeface="Mukta"/>
              <a:ea typeface="Mukta"/>
              <a:cs typeface="Mukta"/>
              <a:sym typeface="Mukta"/>
            </a:endParaRPr>
          </a:p>
        </p:txBody>
      </p:sp>
      <p:pic>
        <p:nvPicPr>
          <p:cNvPr id="1553" name="Google Shape;1553;p133"/>
          <p:cNvPicPr preferRelativeResize="0"/>
          <p:nvPr/>
        </p:nvPicPr>
        <p:blipFill rotWithShape="1">
          <a:blip r:embed="rId8">
            <a:alphaModFix/>
          </a:blip>
          <a:srcRect l="62276" t="41295" r="25950" b="39244"/>
          <a:stretch/>
        </p:blipFill>
        <p:spPr>
          <a:xfrm>
            <a:off x="5696312" y="3153375"/>
            <a:ext cx="1015583" cy="1108752"/>
          </a:xfrm>
          <a:prstGeom prst="rect">
            <a:avLst/>
          </a:prstGeom>
          <a:noFill/>
          <a:ln>
            <a:noFill/>
          </a:ln>
        </p:spPr>
      </p:pic>
      <p:sp>
        <p:nvSpPr>
          <p:cNvPr id="1554" name="Google Shape;1554;p133"/>
          <p:cNvSpPr txBox="1"/>
          <p:nvPr/>
        </p:nvSpPr>
        <p:spPr>
          <a:xfrm>
            <a:off x="5342650" y="4234275"/>
            <a:ext cx="1800900" cy="24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Mukta"/>
                <a:ea typeface="Mukta"/>
                <a:cs typeface="Mukta"/>
                <a:sym typeface="Mukta"/>
              </a:rPr>
              <a:t>Ease-of-Integration</a:t>
            </a:r>
            <a:endParaRPr sz="1300">
              <a:solidFill>
                <a:schemeClr val="dk1"/>
              </a:solidFill>
              <a:latin typeface="Mukta"/>
              <a:ea typeface="Mukta"/>
              <a:cs typeface="Mukta"/>
              <a:sym typeface="Mukta"/>
            </a:endParaRPr>
          </a:p>
        </p:txBody>
      </p:sp>
      <p:pic>
        <p:nvPicPr>
          <p:cNvPr id="1555" name="Google Shape;1555;p133"/>
          <p:cNvPicPr preferRelativeResize="0"/>
          <p:nvPr/>
        </p:nvPicPr>
        <p:blipFill>
          <a:blip r:embed="rId9">
            <a:alphaModFix/>
          </a:blip>
          <a:stretch>
            <a:fillRect/>
          </a:stretch>
        </p:blipFill>
        <p:spPr>
          <a:xfrm>
            <a:off x="2413536" y="3259934"/>
            <a:ext cx="954750" cy="954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34"/>
          <p:cNvSpPr txBox="1">
            <a:spLocks noGrp="1"/>
          </p:cNvSpPr>
          <p:nvPr>
            <p:ph type="title"/>
          </p:nvPr>
        </p:nvSpPr>
        <p:spPr>
          <a:xfrm>
            <a:off x="720000" y="66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NeuroGuard</a:t>
            </a:r>
            <a:endParaRPr sz="1400" b="0" i="1">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1561" name="Google Shape;1561;p134"/>
          <p:cNvSpPr txBox="1">
            <a:spLocks noGrp="1"/>
          </p:cNvSpPr>
          <p:nvPr>
            <p:ph type="subTitle" idx="4294967295"/>
          </p:nvPr>
        </p:nvSpPr>
        <p:spPr>
          <a:xfrm>
            <a:off x="1348125" y="1498261"/>
            <a:ext cx="4907700" cy="29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Detects anatomically-important nerves beyond 1 cm distance during electrocautery</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Provides real-time feedback</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Integrates with existing tools</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Nerve-specific (based on modeling)</a:t>
            </a: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300"/>
          </a:p>
        </p:txBody>
      </p:sp>
      <p:sp>
        <p:nvSpPr>
          <p:cNvPr id="1562" name="Google Shape;1562;p134"/>
          <p:cNvSpPr/>
          <p:nvPr/>
        </p:nvSpPr>
        <p:spPr>
          <a:xfrm rot="-2824485">
            <a:off x="987007" y="1945467"/>
            <a:ext cx="310553" cy="39477"/>
          </a:xfrm>
          <a:prstGeom prst="rect">
            <a:avLst/>
          </a:prstGeom>
          <a:solidFill>
            <a:srgbClr val="52AA8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563" name="Google Shape;1563;p134"/>
          <p:cNvSpPr/>
          <p:nvPr/>
        </p:nvSpPr>
        <p:spPr>
          <a:xfrm rot="-8744627">
            <a:off x="983420" y="2023083"/>
            <a:ext cx="84208" cy="39772"/>
          </a:xfrm>
          <a:prstGeom prst="rect">
            <a:avLst/>
          </a:prstGeom>
          <a:solidFill>
            <a:srgbClr val="52AA8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564" name="Google Shape;1564;p134"/>
          <p:cNvSpPr/>
          <p:nvPr/>
        </p:nvSpPr>
        <p:spPr>
          <a:xfrm rot="-2824485">
            <a:off x="1008257" y="2699355"/>
            <a:ext cx="310553" cy="39477"/>
          </a:xfrm>
          <a:prstGeom prst="rect">
            <a:avLst/>
          </a:prstGeom>
          <a:solidFill>
            <a:srgbClr val="52AA8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565" name="Google Shape;1565;p134"/>
          <p:cNvSpPr/>
          <p:nvPr/>
        </p:nvSpPr>
        <p:spPr>
          <a:xfrm rot="-8744627">
            <a:off x="1004670" y="2776971"/>
            <a:ext cx="84208" cy="39772"/>
          </a:xfrm>
          <a:prstGeom prst="rect">
            <a:avLst/>
          </a:prstGeom>
          <a:solidFill>
            <a:srgbClr val="52AA8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566" name="Google Shape;1566;p134"/>
          <p:cNvSpPr/>
          <p:nvPr/>
        </p:nvSpPr>
        <p:spPr>
          <a:xfrm rot="-2824485">
            <a:off x="1004007" y="3402455"/>
            <a:ext cx="310553" cy="39477"/>
          </a:xfrm>
          <a:prstGeom prst="rect">
            <a:avLst/>
          </a:prstGeom>
          <a:solidFill>
            <a:srgbClr val="52AA8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567" name="Google Shape;1567;p134"/>
          <p:cNvSpPr/>
          <p:nvPr/>
        </p:nvSpPr>
        <p:spPr>
          <a:xfrm rot="-8744627">
            <a:off x="1000420" y="3480071"/>
            <a:ext cx="84208" cy="39772"/>
          </a:xfrm>
          <a:prstGeom prst="rect">
            <a:avLst/>
          </a:prstGeom>
          <a:solidFill>
            <a:srgbClr val="52AA8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cxnSp>
        <p:nvCxnSpPr>
          <p:cNvPr id="1568" name="Google Shape;1568;p134"/>
          <p:cNvCxnSpPr/>
          <p:nvPr/>
        </p:nvCxnSpPr>
        <p:spPr>
          <a:xfrm rot="10800000">
            <a:off x="6476925" y="3095625"/>
            <a:ext cx="1020600" cy="381000"/>
          </a:xfrm>
          <a:prstGeom prst="straightConnector1">
            <a:avLst/>
          </a:prstGeom>
          <a:noFill/>
          <a:ln w="9525" cap="flat" cmpd="sng">
            <a:solidFill>
              <a:schemeClr val="dk2"/>
            </a:solidFill>
            <a:prstDash val="solid"/>
            <a:round/>
            <a:headEnd type="none" w="med" len="med"/>
            <a:tailEnd type="triangle" w="med" len="med"/>
          </a:ln>
        </p:spPr>
      </p:cxnSp>
      <p:sp>
        <p:nvSpPr>
          <p:cNvPr id="1569" name="Google Shape;1569;p134"/>
          <p:cNvSpPr/>
          <p:nvPr/>
        </p:nvSpPr>
        <p:spPr>
          <a:xfrm rot="-2824485">
            <a:off x="1008257" y="4054530"/>
            <a:ext cx="310553" cy="39477"/>
          </a:xfrm>
          <a:prstGeom prst="rect">
            <a:avLst/>
          </a:prstGeom>
          <a:solidFill>
            <a:srgbClr val="52AA8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sp>
        <p:nvSpPr>
          <p:cNvPr id="1570" name="Google Shape;1570;p134"/>
          <p:cNvSpPr/>
          <p:nvPr/>
        </p:nvSpPr>
        <p:spPr>
          <a:xfrm rot="-8744627">
            <a:off x="1004670" y="4132146"/>
            <a:ext cx="84208" cy="39772"/>
          </a:xfrm>
          <a:prstGeom prst="rect">
            <a:avLst/>
          </a:prstGeom>
          <a:solidFill>
            <a:srgbClr val="52AA8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kta"/>
              <a:ea typeface="Mukta"/>
              <a:cs typeface="Mukta"/>
              <a:sym typeface="Mukta"/>
            </a:endParaRPr>
          </a:p>
        </p:txBody>
      </p:sp>
      <p:pic>
        <p:nvPicPr>
          <p:cNvPr id="1571" name="Google Shape;1571;p134" title="Device_Mock_Up_Sketch.png"/>
          <p:cNvPicPr preferRelativeResize="0"/>
          <p:nvPr/>
        </p:nvPicPr>
        <p:blipFill rotWithShape="1">
          <a:blip r:embed="rId3">
            <a:alphaModFix/>
          </a:blip>
          <a:srcRect l="28124" t="31314" r="42947" b="33373"/>
          <a:stretch/>
        </p:blipFill>
        <p:spPr>
          <a:xfrm>
            <a:off x="6178675" y="2386675"/>
            <a:ext cx="2737828" cy="2322151"/>
          </a:xfrm>
          <a:prstGeom prst="rect">
            <a:avLst/>
          </a:prstGeom>
          <a:noFill/>
          <a:ln>
            <a:noFill/>
          </a:ln>
        </p:spPr>
      </p:pic>
      <p:pic>
        <p:nvPicPr>
          <p:cNvPr id="1572" name="Google Shape;1572;p134" title="Untitled_Artwork.png"/>
          <p:cNvPicPr preferRelativeResize="0"/>
          <p:nvPr/>
        </p:nvPicPr>
        <p:blipFill rotWithShape="1">
          <a:blip r:embed="rId4">
            <a:alphaModFix/>
          </a:blip>
          <a:srcRect l="28955" t="45996" r="32924" b="19711"/>
          <a:stretch/>
        </p:blipFill>
        <p:spPr>
          <a:xfrm>
            <a:off x="6005963" y="700454"/>
            <a:ext cx="2619602" cy="1637346"/>
          </a:xfrm>
          <a:prstGeom prst="rect">
            <a:avLst/>
          </a:prstGeom>
          <a:noFill/>
          <a:ln>
            <a:noFill/>
          </a:ln>
        </p:spPr>
      </p:pic>
      <p:pic>
        <p:nvPicPr>
          <p:cNvPr id="1573" name="Google Shape;1573;p134"/>
          <p:cNvPicPr preferRelativeResize="0"/>
          <p:nvPr/>
        </p:nvPicPr>
        <p:blipFill rotWithShape="1">
          <a:blip r:embed="rId5">
            <a:alphaModFix/>
          </a:blip>
          <a:srcRect l="36099" t="43864" r="48508" b="34579"/>
          <a:stretch/>
        </p:blipFill>
        <p:spPr>
          <a:xfrm rot="-27">
            <a:off x="5207400" y="2919106"/>
            <a:ext cx="1292099" cy="12572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135"/>
          <p:cNvSpPr txBox="1">
            <a:spLocks noGrp="1"/>
          </p:cNvSpPr>
          <p:nvPr>
            <p:ph type="title"/>
          </p:nvPr>
        </p:nvSpPr>
        <p:spPr>
          <a:xfrm>
            <a:off x="720000" y="3878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Neuroguard Components</a:t>
            </a:r>
            <a:endParaRPr/>
          </a:p>
        </p:txBody>
      </p:sp>
      <p:sp>
        <p:nvSpPr>
          <p:cNvPr id="1579" name="Google Shape;1579;p135"/>
          <p:cNvSpPr txBox="1"/>
          <p:nvPr/>
        </p:nvSpPr>
        <p:spPr>
          <a:xfrm>
            <a:off x="3545625" y="3235700"/>
            <a:ext cx="2334000" cy="54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Mukta"/>
                <a:ea typeface="Mukta"/>
                <a:cs typeface="Mukta"/>
                <a:sym typeface="Mukta"/>
              </a:rPr>
              <a:t>3.</a:t>
            </a:r>
            <a:r>
              <a:rPr lang="en" sz="1400" b="0" i="0" u="none" strike="noStrike" cap="none">
                <a:solidFill>
                  <a:schemeClr val="dk1"/>
                </a:solidFill>
                <a:latin typeface="Mukta"/>
                <a:ea typeface="Mukta"/>
                <a:cs typeface="Mukta"/>
                <a:sym typeface="Mukta"/>
              </a:rPr>
              <a:t> Sensory nerve detection via distal electrode</a:t>
            </a:r>
            <a:endParaRPr sz="1400" b="0" i="0" u="none" strike="noStrike" cap="none">
              <a:solidFill>
                <a:schemeClr val="dk1"/>
              </a:solidFill>
              <a:latin typeface="Mukta"/>
              <a:ea typeface="Mukta"/>
              <a:cs typeface="Mukta"/>
              <a:sym typeface="Mukta"/>
            </a:endParaRPr>
          </a:p>
        </p:txBody>
      </p:sp>
      <p:sp>
        <p:nvSpPr>
          <p:cNvPr id="1580" name="Google Shape;1580;p135"/>
          <p:cNvSpPr txBox="1"/>
          <p:nvPr/>
        </p:nvSpPr>
        <p:spPr>
          <a:xfrm>
            <a:off x="713225" y="4057100"/>
            <a:ext cx="3282000" cy="54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Mukta"/>
                <a:ea typeface="Mukta"/>
                <a:cs typeface="Mukta"/>
                <a:sym typeface="Mukta"/>
              </a:rPr>
              <a:t>1. Stimulation during</a:t>
            </a:r>
            <a:r>
              <a:rPr lang="en">
                <a:solidFill>
                  <a:schemeClr val="dk1"/>
                </a:solidFill>
                <a:latin typeface="Mukta"/>
                <a:ea typeface="Mukta"/>
                <a:cs typeface="Mukta"/>
                <a:sym typeface="Mukta"/>
              </a:rPr>
              <a:t> </a:t>
            </a:r>
            <a:r>
              <a:rPr lang="en" sz="1400" b="0" i="0" u="none" strike="noStrike" cap="none">
                <a:solidFill>
                  <a:schemeClr val="dk1"/>
                </a:solidFill>
                <a:latin typeface="Mukta"/>
                <a:ea typeface="Mukta"/>
                <a:cs typeface="Mukta"/>
                <a:sym typeface="Mukta"/>
              </a:rPr>
              <a:t>duty cycle </a:t>
            </a:r>
            <a:endParaRPr sz="1400" b="0" i="0" u="none" strike="noStrike" cap="none">
              <a:solidFill>
                <a:schemeClr val="dk1"/>
              </a:solidFill>
              <a:latin typeface="Mukta"/>
              <a:ea typeface="Mukta"/>
              <a:cs typeface="Mukta"/>
              <a:sym typeface="Mukta"/>
            </a:endParaRPr>
          </a:p>
          <a:p>
            <a:pPr marL="0" marR="0" lvl="0" indent="0" algn="l" rtl="0">
              <a:lnSpc>
                <a:spcPct val="100000"/>
              </a:lnSpc>
              <a:spcBef>
                <a:spcPts val="0"/>
              </a:spcBef>
              <a:spcAft>
                <a:spcPts val="0"/>
              </a:spcAft>
              <a:buClr>
                <a:srgbClr val="000000"/>
              </a:buClr>
              <a:buSzPts val="1400"/>
              <a:buFont typeface="Arial"/>
              <a:buNone/>
            </a:pPr>
            <a:r>
              <a:rPr lang="en">
                <a:solidFill>
                  <a:schemeClr val="dk1"/>
                </a:solidFill>
                <a:latin typeface="Mukta"/>
                <a:ea typeface="Mukta"/>
                <a:cs typeface="Mukta"/>
                <a:sym typeface="Mukta"/>
              </a:rPr>
              <a:t>2. Nerve-specific parameters</a:t>
            </a:r>
            <a:endParaRPr>
              <a:solidFill>
                <a:schemeClr val="dk1"/>
              </a:solidFill>
              <a:latin typeface="Mukta"/>
              <a:ea typeface="Mukta"/>
              <a:cs typeface="Mukta"/>
              <a:sym typeface="Mukta"/>
            </a:endParaRPr>
          </a:p>
        </p:txBody>
      </p:sp>
      <p:pic>
        <p:nvPicPr>
          <p:cNvPr id="1581" name="Google Shape;1581;p135"/>
          <p:cNvPicPr preferRelativeResize="0"/>
          <p:nvPr/>
        </p:nvPicPr>
        <p:blipFill rotWithShape="1">
          <a:blip r:embed="rId3">
            <a:alphaModFix/>
          </a:blip>
          <a:srcRect l="18372" t="57222" r="22494"/>
          <a:stretch/>
        </p:blipFill>
        <p:spPr>
          <a:xfrm>
            <a:off x="378425" y="964475"/>
            <a:ext cx="3087551" cy="3214551"/>
          </a:xfrm>
          <a:prstGeom prst="rect">
            <a:avLst/>
          </a:prstGeom>
          <a:noFill/>
          <a:ln>
            <a:noFill/>
          </a:ln>
        </p:spPr>
      </p:pic>
      <p:pic>
        <p:nvPicPr>
          <p:cNvPr id="1582" name="Google Shape;1582;p135"/>
          <p:cNvPicPr preferRelativeResize="0"/>
          <p:nvPr/>
        </p:nvPicPr>
        <p:blipFill rotWithShape="1">
          <a:blip r:embed="rId4">
            <a:alphaModFix/>
          </a:blip>
          <a:srcRect l="29593" t="6168" r="28888" b="58540"/>
          <a:stretch/>
        </p:blipFill>
        <p:spPr>
          <a:xfrm rot="295002">
            <a:off x="2958648" y="976158"/>
            <a:ext cx="2325253" cy="2844607"/>
          </a:xfrm>
          <a:prstGeom prst="rect">
            <a:avLst/>
          </a:prstGeom>
          <a:noFill/>
          <a:ln>
            <a:noFill/>
          </a:ln>
        </p:spPr>
      </p:pic>
    </p:spTree>
  </p:cSld>
  <p:clrMapOvr>
    <a:masterClrMapping/>
  </p:clrMapOvr>
</p:sld>
</file>

<file path=ppt/theme/theme1.xml><?xml version="1.0" encoding="utf-8"?>
<a:theme xmlns:a="http://schemas.openxmlformats.org/drawingml/2006/main" name="All About Nerve Cells by Slidesgo">
  <a:themeElements>
    <a:clrScheme name="Simple Light">
      <a:dk1>
        <a:srgbClr val="3C3249"/>
      </a:dk1>
      <a:lt1>
        <a:srgbClr val="EAF7F7"/>
      </a:lt1>
      <a:dk2>
        <a:srgbClr val="CFE9E9"/>
      </a:dk2>
      <a:lt2>
        <a:srgbClr val="F77D64"/>
      </a:lt2>
      <a:accent1>
        <a:srgbClr val="A33E22"/>
      </a:accent1>
      <a:accent2>
        <a:srgbClr val="FFFFFF"/>
      </a:accent2>
      <a:accent3>
        <a:srgbClr val="FFFFFF"/>
      </a:accent3>
      <a:accent4>
        <a:srgbClr val="FFFFFF"/>
      </a:accent4>
      <a:accent5>
        <a:srgbClr val="FFFFFF"/>
      </a:accent5>
      <a:accent6>
        <a:srgbClr val="FFFFFF"/>
      </a:accent6>
      <a:hlink>
        <a:srgbClr val="3C32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l About Nerve Cells by Slidesgo">
  <a:themeElements>
    <a:clrScheme name="Simple Light">
      <a:dk1>
        <a:srgbClr val="3C3249"/>
      </a:dk1>
      <a:lt1>
        <a:srgbClr val="EAF7F7"/>
      </a:lt1>
      <a:dk2>
        <a:srgbClr val="CFE9E9"/>
      </a:dk2>
      <a:lt2>
        <a:srgbClr val="F77D64"/>
      </a:lt2>
      <a:accent1>
        <a:srgbClr val="A33E22"/>
      </a:accent1>
      <a:accent2>
        <a:srgbClr val="FFFFFF"/>
      </a:accent2>
      <a:accent3>
        <a:srgbClr val="FFFFFF"/>
      </a:accent3>
      <a:accent4>
        <a:srgbClr val="FFFFFF"/>
      </a:accent4>
      <a:accent5>
        <a:srgbClr val="FFFFFF"/>
      </a:accent5>
      <a:accent6>
        <a:srgbClr val="FFFFFF"/>
      </a:accent6>
      <a:hlink>
        <a:srgbClr val="3C32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ll About Nerve Cells by Slidesgo">
  <a:themeElements>
    <a:clrScheme name="Simple Light">
      <a:dk1>
        <a:srgbClr val="3C3249"/>
      </a:dk1>
      <a:lt1>
        <a:srgbClr val="EAF7F7"/>
      </a:lt1>
      <a:dk2>
        <a:srgbClr val="CFE9E9"/>
      </a:dk2>
      <a:lt2>
        <a:srgbClr val="F77D64"/>
      </a:lt2>
      <a:accent1>
        <a:srgbClr val="A33E22"/>
      </a:accent1>
      <a:accent2>
        <a:srgbClr val="FFFFFF"/>
      </a:accent2>
      <a:accent3>
        <a:srgbClr val="FFFFFF"/>
      </a:accent3>
      <a:accent4>
        <a:srgbClr val="FFFFFF"/>
      </a:accent4>
      <a:accent5>
        <a:srgbClr val="FFFFFF"/>
      </a:accent5>
      <a:accent6>
        <a:srgbClr val="FFFFFF"/>
      </a:accent6>
      <a:hlink>
        <a:srgbClr val="3C32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ll About Nerve Cells by Slidesgo">
  <a:themeElements>
    <a:clrScheme name="Simple Light">
      <a:dk1>
        <a:srgbClr val="3C3249"/>
      </a:dk1>
      <a:lt1>
        <a:srgbClr val="EAF7F7"/>
      </a:lt1>
      <a:dk2>
        <a:srgbClr val="CFE9E9"/>
      </a:dk2>
      <a:lt2>
        <a:srgbClr val="F77D64"/>
      </a:lt2>
      <a:accent1>
        <a:srgbClr val="A33E22"/>
      </a:accent1>
      <a:accent2>
        <a:srgbClr val="FFFFFF"/>
      </a:accent2>
      <a:accent3>
        <a:srgbClr val="FFFFFF"/>
      </a:accent3>
      <a:accent4>
        <a:srgbClr val="FFFFFF"/>
      </a:accent4>
      <a:accent5>
        <a:srgbClr val="FFFFFF"/>
      </a:accent5>
      <a:accent6>
        <a:srgbClr val="FFFFFF"/>
      </a:accent6>
      <a:hlink>
        <a:srgbClr val="3C32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2368</Words>
  <Application>Microsoft Macintosh PowerPoint</Application>
  <PresentationFormat>On-screen Show (16:9)</PresentationFormat>
  <Paragraphs>352</Paragraphs>
  <Slides>46</Slides>
  <Notes>46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46</vt:i4>
      </vt:variant>
    </vt:vector>
  </HeadingPairs>
  <TitlesOfParts>
    <vt:vector size="62" baseType="lpstr">
      <vt:lpstr>DM Sans</vt:lpstr>
      <vt:lpstr>Mukta</vt:lpstr>
      <vt:lpstr>PT Sans</vt:lpstr>
      <vt:lpstr>Bebas Neue</vt:lpstr>
      <vt:lpstr>Play</vt:lpstr>
      <vt:lpstr>Arial</vt:lpstr>
      <vt:lpstr>Nunito</vt:lpstr>
      <vt:lpstr>Inter Medium</vt:lpstr>
      <vt:lpstr>Nunito Light</vt:lpstr>
      <vt:lpstr>Raleway</vt:lpstr>
      <vt:lpstr>MuktaMahee Regular</vt:lpstr>
      <vt:lpstr>Mukta Light</vt:lpstr>
      <vt:lpstr>All About Nerve Cells by Slidesgo</vt:lpstr>
      <vt:lpstr>All About Nerve Cells by Slidesgo</vt:lpstr>
      <vt:lpstr>All About Nerve Cells by Slidesgo</vt:lpstr>
      <vt:lpstr>All About Nerve Cells by Slidesgo</vt:lpstr>
      <vt:lpstr>PowerPoint Presentation</vt:lpstr>
      <vt:lpstr>PowerPoint Presentation</vt:lpstr>
      <vt:lpstr>PowerPoint Presentation</vt:lpstr>
      <vt:lpstr>PowerPoint Presentation</vt:lpstr>
      <vt:lpstr>Radical Mastectomies in Developing Countries</vt:lpstr>
      <vt:lpstr>Nerve Injury rate with mastectomy</vt:lpstr>
      <vt:lpstr>Design Criteria </vt:lpstr>
      <vt:lpstr>NeuroGuard </vt:lpstr>
      <vt:lpstr>Neuroguard Components</vt:lpstr>
      <vt:lpstr>Neuroguard Components</vt:lpstr>
      <vt:lpstr>Nerve Stimulation Modeling</vt:lpstr>
      <vt:lpstr>Nerve Stimulation Modeling</vt:lpstr>
      <vt:lpstr>Nerve Stimulation Modeling</vt:lpstr>
      <vt:lpstr>Competitor Analysis</vt:lpstr>
      <vt:lpstr>Design and Experimental Progress </vt:lpstr>
      <vt:lpstr>Design and Experimental Progress</vt:lpstr>
      <vt:lpstr>Our Progress</vt:lpstr>
      <vt:lpstr>Our Progress</vt:lpstr>
      <vt:lpstr>Funding Needs</vt:lpstr>
      <vt:lpstr>Funding Needs</vt:lpstr>
      <vt:lpstr>Funding Needs</vt:lpstr>
      <vt:lpstr>Funding Needs</vt:lpstr>
      <vt:lpstr>Funding Needs</vt:lpstr>
      <vt:lpstr>Aligning with Market Trends</vt:lpstr>
      <vt:lpstr>Aligning with Market Trends</vt:lpstr>
      <vt:lpstr>Go-To-Market Strategy</vt:lpstr>
      <vt:lpstr>Go-To-Market Strategy</vt:lpstr>
      <vt:lpstr>Go-To-Market Strategy</vt:lpstr>
      <vt:lpstr>Future Directions</vt:lpstr>
      <vt:lpstr>Future Directions</vt:lpstr>
      <vt:lpstr>Our Team</vt:lpstr>
      <vt:lpstr>NeuroGuard </vt:lpstr>
      <vt:lpstr>Appendix</vt:lpstr>
      <vt:lpstr>FAQs in Appendix</vt:lpstr>
      <vt:lpstr>Mastectomy Around the World</vt:lpstr>
      <vt:lpstr>Nerve histology</vt:lpstr>
      <vt:lpstr>The ICBN and Post-Surgical Pain</vt:lpstr>
      <vt:lpstr>Post-Mastectomy Pain  </vt:lpstr>
      <vt:lpstr>Advances in Surgical Techniques</vt:lpstr>
      <vt:lpstr>SSEPs</vt:lpstr>
      <vt:lpstr>Advances in Surgical Tools </vt:lpstr>
      <vt:lpstr>Electrocautery Concepts </vt:lpstr>
      <vt:lpstr>Related Cautery Modification Research</vt:lpstr>
      <vt:lpstr>Funding</vt:lpstr>
      <vt:lpstr>Circuit Design</vt:lpstr>
      <vt:lpstr>Stimulation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Chigullapally, Nikita</cp:lastModifiedBy>
  <cp:revision>2</cp:revision>
  <dcterms:modified xsi:type="dcterms:W3CDTF">2025-04-08T04:42:51Z</dcterms:modified>
</cp:coreProperties>
</file>